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2588"/>
  </p:normalViewPr>
  <p:slideViewPr>
    <p:cSldViewPr snapToGrid="0">
      <p:cViewPr varScale="1">
        <p:scale>
          <a:sx n="124" d="100"/>
          <a:sy n="124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4:39:51.206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2155 8651 24575,'20'0'0,"6"0"0,13 0 0,-6 0 0,4 0-1609,9 0 1,2 0 1608,3 0 0,2 0 0,4 0 0,0 0-1009,0 0 1,0 0 1008,5 0 0,1 0 0,-16 0 0,2 0 0,-1 0-1116,3 0 1,1 0 0,-1 0 1115,-3 0 0,0 0 0,-1 0 0,-1 0 0,-1 0 0,0 0-399,-1 0 0,0 0 0,-1 0 399,1 0 0,-1 0 0,1 0 0,3 0 0,0 0 0,1 0 0,0 0 0,0 0 0,1 0 0,-1 0 0,0 0 0,0 0 0,-1 0 0,0 0 0,-1 0 0,1 0 0,-1 0 0,-1 0 0,19 1 0,-2 0 0,-7 1 0,-3 0 0,-3 2 0,-2 0 0,-3 1 0,-1 0 112,-2 0 0,0 0-112,-1 0 0,0 0-1278,-4 0 1,-1 0 1277,-2-1 0,0 1 0,26 2 2764,3-3-2764,0-1 0,-29-2 0,1-1 0,-1 0 0,-1 0 0,27 1 0,-2-1 0,-5 0 0,-2 0 1228,-3 0-1228,-3 0 827,0 0-827,-3 0 6534,-4 0-6534,-1-2 726,-3-1-726,-1 1 29,-5-1-29,-5 2 0,-1-1 0,-1 0 0,-2 1 0,-1 1 0,-4-1 0,-2 1 0,0 0 0,-6 0 0,0 0 0</inkml:trace>
  <inkml:trace contextRef="#ctx0" brushRef="#br0" timeOffset="1382">7346 8505 24575,'20'0'0,"6"0"0,11 0 0,13 0-818,-17 0 1,1 0 817,4 0 0,1 0 0,2 0 0,2 0 0,3 0 0,1 0-720,-1 0 0,0 0 720,2 0 0,0 0 0,1 0 0,-2 0 0,-3 0 0,0 0 0,1 0 0,1 0 0,0 0 0,1 0 0,4 0 0,2 0 0,3 0 0,3 0-1279,3 0 0,2 0 1279,-18 0 0,1 0 0,0 0 0,1 0 0,2 0 0,0 0 0,3 0 0,1 0 0,0 0 0,-1 0 0,0 0 0,0 0 0,-2 0 0,1 0 0,-2 0 0,1 0 0,-1 0 0,-1 0 0,-2 0 0,-1 0 0,0 0 0,-3 0 0,0 0 0,-1 0 0,17 0 0,-2 0-696,-11 0 0,-2 2 696,1 0 0,-1 0 0,-6 1 0,-2 0 0,-4 0 0,-1-1 285,1 0 1,0-1-286,17-1 0,7 0 0,-4 0 0,-4 0 1175,-5 0-1175,-5 0 3359,-6 0-3359,-5 0 1920,-2 0-1920,0 0 0,-5 0 0,-1 0 0,-3-2 0,-2 0 0,-2 0 0,-2 1 0,-4 0 0,1-1 0,-1 1 0,1-2 0,-2 0 0,-2-1 0,-1-2 0,-1 3 0,-1 0 0</inkml:trace>
  <inkml:trace contextRef="#ctx0" brushRef="#br0" timeOffset="169709">2133 10059 24575,'11'-3'0,"3"1"0,13 2 0,4 0 0,-3 0 0,9 0 0,-1 0 0,5 0 0,4 0 0,-3 0 0,6 0 0,1-2 0,3-2 0,9-3-791,2 0 791,-30 3 0,0 1 0,28-3-48,-5 1 48,0 0 0,-1 2-1671,5 1 1671,-8 2 0,-2-1 0,-6-1 0,-1-1 0,2 1 0,-3 2 0,1-1 0,-1 1 0,1 0 0,1 0 0,1 0 722,-3 0-722,-3 0 46,-4 0-46,-4 0 1742,0 0-1742,0 0 0,-3-1 0,-1-1 0,0 0 0,0 0 0,4 2 0,-1-1 0,-1 1 0,-1 0 0,-3 0 0,-1 0 0,-3-2 0,-1 1 0,-2-1 0,-1-1 0,1 1 0,1 0 0,0-1 0,2 2 0,4-1 0,3 0 0,5 1 0,5 1 0,2 0 0,0 0 0,-1 0 0,-2 0 0,-5 0 0,-3-1 0,-5 1 0,1 0 0,-10 0 0,0 0 0,-9 0 0,-1 0 0,0 0 0,-2 0 0,0 0 0</inkml:trace>
  <inkml:trace contextRef="#ctx0" brushRef="#br1" timeOffset="1.92542E6">1855 11046 24575,'20'0'0,"1"0"0,1 0 0,2 0 0,6 0 0,7 0 0,6 0 0,5 0 0,7 0-590,4 0 590,3-4 0,-20 2 0,-1-1 0,13-2 0,-17 2 0,0 1 0,10-1 0,8 1 0,2-2 0,-3 1 0,-2 1 0,5-1 0,3 1 0,2 0 0,-29 0 0,-1 1 0,24-1 0,-2 0 0,3-1 0,-3 1 0,1 0 0,-9 0 0,-9 1 0,-5-2 0,-3 0 0,-1 1 0,-5 0 0,-2-2 590,-1 2-590,1-1 0,0-2 0,1 1 0,2-2 0,2 2 0,6 2 0,2-2 0,0 2 0,0-2 0,-4 0 0,-2 2 0,-3 1 0,-2-1 0,-2 1 0,-1-1 0,0 0 0,-2 2 0,-1-1 0,-2 1 0,-3 0 0,-2 0 0,-2 0 0,2 0 0,-2 0 0,0 0 0,-1 0 0,-1 0 0,0 0 0,-1 0 0,0 0 0,0 0 0,0 0 0,2 0 0,-2 0 0,1 0 0,0 1 0,0 1 0,0-1 0,0 0 0,-1 0 0,4 1 0,7-1 0,1 1 0,7-2 0,-4 0 0,1 0 0,0 0 0,1 0 0,-1 0 0,0 0 0,-1 0 0,0 0 0,-2 0 0,1 0 0,-2 0 0,-3 0 0,-1 0 0,-3 0 0,0 0 0,0 0 0,-2 0 0,0 0 0,-1 0 0,-1 0 0,0 0 0,0 0 0,0 1 0,0 1 0,-2 0 0,-2 2 0,0 0 0,-2 2 0,0-1 0,0-2 0,0-1 0</inkml:trace>
  <inkml:trace contextRef="#ctx0" brushRef="#br1" timeOffset="1.93072E6">5719 11154 24575,'17'0'0,"13"0"0,29 0 0,-19 0 0,1 0-1368,3 0 0,1 0 1368,4 0 0,2 0-1928,2 0 1,0 0 1927,-2 0 0,1 0 0,-9 0 0,2 0 0,0 0 0,0 0 0,-1 0 0,0 0 0,4 0 0,0 0 0,1 0 0,4 0 0,1 0 0,0 0 0,-3 0 0,0 0 0,1 0 0,1 0 0,1 0 0,0 0 0,0 0 0,0 0 0,0 0 0,-3 0 0,0 0 0,0 0 0,1 0 0,0 0 0,-1 0 0,1 0 0,-1 0 0,1 0 0,-1 0 0,0 0 0,0 0 0,1 0 0,0 0 0,-1 0 0,-4 0 0,-1 0 0,-1 0 0,0 0 0,0 0 0,0 0-1218,-2 0 0,-1 0 0,0 0 1218,16 0 0,0 0 0,2 0 0,0 0-676,0-1 0,1 0 676,-19 0 0,1 0 0,0 0 0,4-1 0,0 1 0,1-1 0,0-1 0,1 0 0,0 0-263,1 0 0,1 0 0,-1 0 263,1-1 0,-1 0 0,1 0 81,3 0 0,0 1 0,1-1-81,-1 1 0,1 0 0,-1 0 0,-1-1 0,0 1 0,0 0 0,0 1 0,0-1 0,0 1 0,-3-1 0,-1-1 0,1 2 0,-2-1 0,-1 1 0,1 0 0,-1 1 0,0 0 0,-1-1 790,0 1 0,0 0 0,-1 1-790,2 0 0,-1 0 0,-1 0 0,18 0 0,-3 0 0,-2-1 0,-2 0 419,-4 0 0,-1-1-419,-1 1 0,-1-1 0,4 1 0,1 0 0,-2 0 0,0 1 0,-1-1 0,1 1 0,-3 0 0,0 0 0,-4 0 0,-2 0 0,-3 0 0,-1 0 0,-3 0 0,-1 0 0,-1 0 0,-1 0 0,0 0 0,1 0 1029,4 0 1,-2 0-1030,13 0 0,2 0 0,-26 0 0,-4 0 2847,-3 1-2847,-1 0 2703,-3 2-2703,1 0 1312,1 0-1312,-2 1 14,-2-2-14,-2 1 0,-1-2 0,-1 1 0,-2 1 0,-3 0 0,-1 1 0,-2-2 0,0 1 0</inkml:trace>
  <inkml:trace contextRef="#ctx0" brushRef="#br1" timeOffset="1.93218E6">2299 11896 24575,'21'0'0,"17"0"0,-6 0 0,7 0-2754,4 0 1,5 0 0,3 0 2753,-2 0 0,2 0 0,2 0 0,1 0-756,5 0 0,0 0 0,2 0 0,1 0 756,-9 0 0,1 0 0,1 0 0,0 0 0,2 0-281,-3 0 0,1 0 1,0 0-1,2 0 1,-1 0-1,0 0 281,1 0 0,0 0 0,-1 0 0,1 0 0,1 0 0,0 0-356,-4 0 1,0 0-1,2 0 1,-1 0 0,1 0-1,-1 0 1,1 0 355,-1 0 0,0 0 0,1 0 0,-1 0 0,1 0 0,-2 0 0,1 0-113,4 0 1,-1 0 0,0 0-1,-1 0 1,1 0 0,1 0 112,3 0 0,1 0 0,0 0 0,0 0 0,0 0 0,-1 0-43,-3-1 1,0 1 0,0 0 0,-1 0-1,1 0 1,-1 1 42,-1-1 0,0 1 0,-1 0 0,1 1 0,-1-1 0,0 1 0,7 1 0,1 0 0,-1 0 0,-2 1 0,-1 0 0,4 0 0,-2 1 0,-2 0 0,-1 0 303,-7 1 1,0 0-1,-2 1 1,-3-1-304,3 1 0,-3 0 0,-2 0 0,11 3 0,-1 0 0,4 1 0,-1 0 0,-8-1 0,-3-1 1093,-1 0 1,-3 0-1094,-10-1 0,-2-1 3714,14 5-3714,-15-2 5552,-11-2-5552,-7-3 2576,-5 0-2576,-2-2 0,-3-2 0,-1 1 0</inkml:trace>
  <inkml:trace contextRef="#ctx0" brushRef="#br1" timeOffset="1.93329E6">2137 13122 24575,'45'0'0,"17"0"0,-3 0 0,9 0-2458,-24 0 0,3 0 1,2 0-1,2 0 2255,-1 0 0,1 0 1,2 0-1,2 0 1,2 0-140,-3 0 1,3 0-1,2 0 1,1 0-1,1 0 1,0 0-1,0 0 342,-5 0 0,-1 0 0,1 0 0,0 0 0,1 0 0,0 0 0,3 0 0,0 0-97,-1 0 1,1 0 0,2 0 0,0 0-1,2 0 1,0 0 0,0 0 0,0 0 0,1 0-1,-2 0 97,-3 0 0,0 0 0,0 0 0,0 0 0,0 0 0,1 0 0,-1 0 0,0 0 0,1 0 0,-1 0 0,0 0-190,-2 0 1,1 0 0,-1 0 0,0 0 0,0 0 0,0 0 0,0 0 0,1 0 0,0 0 0,0 0-1,1 0 190,-1 0 0,0 0 0,1 0 0,0 0 0,1 0 0,0 0 0,0 0 0,-1 0 0,1 0 0,-1 0 0,0 0 0,-1 0-10,2 0 1,0 0-1,0 0 1,-1 0-1,0 0 1,0 0-1,-1 0 1,1 0-1,1 0 1,0 0-1,0 0 10,-2 0 0,1 0 0,0 0 0,0 0 0,0 0 0,1 0 0,0 0 0,-1 0 0,0 0 0,0 0 0,0 0 0,-1 0 0,3 0 0,0 0 0,1 0 0,-1 0 0,-1 0 0,1 0 0,-1 0 0,-1 0 0,0 0 0,-1 0 0,-1 0 0,5 0 0,-1 0 0,-1 0 0,-1 0 0,0 0 0,-1 0 0,0 0 0,-1 0 0,0 0 0,2 0 0,-1 0 0,0 0 0,0 0 0,-2 0 0,-1 0 0,-1 0 0,-1 0 0,3 0 0,-1 0 0,-2 0 0,-1 0 0,-1 0 0,0 0 134,1 0 1,0 0 0,-2 0 0,0 0 0,-1 0-135,11 0 0,-1 0 0,0 0 0,-1 0 0,-3 0 0,-1 0 0,0 0 0,0 0 0,-1 0 0,1 0 0,-2 0 0,-1 0 0,7 0 0,-2 0 0,-3 0 785,12 0 0,-7 0-785,-23 0 0,-2 0 1468,1 0 1,-1 0-1469,18 0 4596,-17 0-4596,-10 0 3943,-10 0-3943,-5 0 0,-7 0 0,0 0 0</inkml:trace>
  <inkml:trace contextRef="#ctx0" brushRef="#br1" timeOffset="1.93642E6">5334 10010 24575,'0'11'0,"0"2"0,0-1 0,0 4 0,-3-1 0,0 0 0,-1 0 0,0-2 0,2-2 0,-1-2 0,0-1 0,1 0 0,1 2 0,-1-1 0,1 1 0,-1-2 0,0 1 0,2-1 0,0 1 0,-1 0 0,1-1 0,0 0 0,0-1 0,0-1 0,0 0 0,0 1 0,0 0 0,0 0 0,0 0 0,0 1 0,0 1 0,0 2 0,0-1 0,0 1 0,0-1 0,0 0 0,0 0 0,0-1 0,-1 2 0,-1-1 0,0 5 0,1-4 0,0 4 0,-1-5 0,1 1 0,-1 0 0,0 1 0,1 1 0,-1-2 0,0 1 0,1 0 0,-1-2 0,0 1 0,0 1 0,1 1 0,-1 2 0,0 0 0,-1 0 0,1-2 0,0 0 0,-2 1 0,1 1 0,-1 0 0,2 0 0,-1-2 0,1-1 0,-2 0 0,1 0 0,1-1 0,-1 0 0,1-1 0,0 0 0,-1-1 0,1-2 0,1 0 0,-1 1 0,2-2 0,0 2 0,0-1 0,0-1 0,0 1 0,0 0 0,0 1 0,0 0 0,0 0 0,0-2 0,0 0 0,0 0 0,0 0 0,0 0 0,0 0 0,0-1 0,0 1 0,0-1 0,0 0 0,0 1 0,0-1 0,0 1 0,0 0 0,0 0 0,-1-2 0,-1-1 0,-1-4 0,-1-4 0,2 1 0,1 0 0</inkml:trace>
  <inkml:trace contextRef="#ctx0" brushRef="#br1" timeOffset="1.93794E6">5317 9895 24575,'17'0'0,"11"0"0,19 0 0,-15 0 0,1 0-1019,2 0 0,2 0 1019,15 0 0,4 0-886,-14-1 0,1 0 1,3 0 885,6 1 0,3-1 0,1-1-1024,-8 1 1,3 0 0,0-1-1,0 0 1024,3 1 0,1-1 0,1 0 0,0 1-891,5-1 0,1 0 1,1 0-1,1 0 891,-10 0 0,1 0 0,0 1 0,0-1 0,1 1 0,1 0 0,0 0 0,1 0 0,-1 0 0,-1 0 0,-4 0 0,0 0 0,-2 0 0,1 0 0,-2 1-339,10-1 0,-1 1 1,0 0-1,-2 0 339,-4 0 0,-2 0 0,0 0 0,-1 0-32,10 0 1,-1 0-1,0 0 32,0 0 0,0 0 0,-2 0 0,-5 0 0,-1 0 0,-2 0 514,15 0 1,-3 0-515,-8 0 0,-3 0 1458,-5 0 0,0 0-1458,-2 0 0,-1 0 0,1 0 0,1 0 0,4 0 0,0 0 0,-1 0 0,0 0 0,-5 0 0,-1 0 0,-1 0 0,-2 0 0,-2 0 0,0 0 0,-3 0 0,0 0 0,30 0 3168,-12 0-3168,-10 0 2983,-11 0-2983,-9 0 2851,-5 0-2851,-4 0 855,-2 0-855,-3 1 0,-3 1 0,-2 0 0,0 0 0</inkml:trace>
  <inkml:trace contextRef="#ctx0" brushRef="#br1" timeOffset="1.93918E6">5214 11041 24575,'13'-3'0,"8"0"0,28 3 0,-12 0 0,4 0-2843,9 0 1,3 0 2842,-11 0 0,3 0 0,-1 0 0,-2 0 0,1 0 0,-1 0 0,21 0 0,0 0 0,-20 0 0,0 0 0,0 0 0,0 0 0,1 0 0,0 0 0,-2 0 0,1 0 0,-1 0-173,20 0 0,-1 0 173,-6 0 0,0 0 0,-5 0 0,0 0 0,3 0 0,-1 0 108,-4 0 0,-1 0-108,-1 0 0,-2 0-223,-6 0 0,-2 0 223,-4 0 0,0 0 0,29 0 0,-6 0 0,-2 0 2406,-5 0-2406,-12 0 1730,-10 0-1730,-7 0 1379,-4 0-1379,-4 0 619,-1 0-619,-5 0 0,-2 0 0,-2 0 0</inkml:trace>
  <inkml:trace contextRef="#ctx0" brushRef="#br1" timeOffset="1.94151E6">12367 11029 24575,'-5'24'0,"-7"1"0,-1 0 0,-5 0 0,1 0 0,2-2 0,-12 11 0,10-11 0,-6 8 0,10-13 0,2-3 0,2-2 0,2-3 0,2-1 0,2-1 0,-1-2 0,1 0 0,2 0 0,-1 0 0,2 0 0,0-1 0,0 0 0,0 0 0,0 1 0,0-1 0,0 1 0,0 0 0,0 0 0,0 0 0,0 1 0,0 1 0,0 2 0,0-1 0,0-1 0,0-1 0,0-1 0,-1-1 0,-1 0 0,-2 0 0,-1 1 0,-1-1 0,-1-1 0,-1-1 0,-1 1 0,-2 1 0,-1 0 0,-3 1 0,-3 1 0,0 0 0,-5 0 0,-4 0 0,-3 0 0,-8 2 0,-5 4 0,-14 4-669,23-7 1,-1 1 668,-4 1 0,-1 0 0,-3 0 0,0 0 0,-2 0 0,-1 1 0,0-1 0,0 0 0,1-1 0,-1 0 0,0-1 0,0 0 0,-1 0 0,1-1 0,-3 1 0,0-1-943,-2 0 0,-2 0 943,0 0 0,-1 1 0,-2-1 0,0-1 0,4 0 0,1-1 0,2 0 0,0 1 0,2-2 0,1 0 0,0 0 0,-1 0 0,2 0 0,-2-1 0,-13 3 0,0 0 0,16-2 0,1-1 0,-11 2 0,0-1 0,16-1 0,0-2-279,0 0 1,0 0 278,-1-1 0,-1 0 0,0-1 0,-2 0 0,0 0 0,-1-1 0,-3 0 0,-1 0 0,0 0 0,-1 0 0,-1 0 0,0 0 0,6 0 0,2 0-2360,1 0 1,1 0 2359,5 0 0,2 0 0,-29 0 206,28 0 1,0 0-207,-29 0 0,26 0 0,0 0 0,0 0 0,0 0 0,2 0 0,0 0 0,-3 0 0,1 0 0,-27 0 0,2 0 0,-1 2 0,8 2 0,-2 3 0,4 2 1348,4-1-1348,4 1 0,7-1 458,-16 9-458,12-3 0,-13 8 0,13-7 0,-2-1 0,-1-2 0,0-3 0,2 0 0,3-2 5593,3-2-5593,3-3 676,2-1-676,2-1 0,3 0 0,4 0 0,1 0 0,4 0 11,3 0-11,0 0 0,3 0 0,3 1 0,6 0 0,0 1 0,5-1 0</inkml:trace>
  <inkml:trace contextRef="#ctx0" brushRef="#br1" timeOffset="1.94344E6">12297 11144 24575,'0'43'0,"0"-2"0,0 21 0,0-29 0,0 0-1646,-1 6 1,-1 2 1645,-1 4 0,-2 2 0,0 2 0,-1 1 0,-1 2 0,0-1 0,1-5 0,0-1 0,2-3 0,0-1-7,0-1 1,-1-2 6,2-2 0,-1-1 0,1 3 0,0-1 0,-1 0 0,1-1 0,1 1 0,0-1 0,0-4 0,0 0 550,-3 31-550,1-7 0,0-5 0,0-1 0,0-8 0,0-6 0,0-9 1622,0-4-1622,1-3 878,-1-3-878,0-4 254,-1-2-254,0-2 0,0-2 0,1 0 0,0 0 0,0 1 0,0 0 0,-1-2 0,1 0 0,-2 2 0,-1 0 0,1 1 0,-2 2 0,-2 1 0,0 0 0,-1 1 0,1-1 0,0-1 0,-1 1 0,-1-1 0,-1 2 0,-2 0 0,0 2 0,-3 3 0,-2 3 0,-4 2 0,-2 1 0,-3 1 0,-2-2 0,0 0 0,-2-3 0,2-2 0,3-2 0,1-3 0,1 0 0,-1-1 0,-3 0 0,-1-1 0,-1-3 0,0 1 0,0-1 0,0 0 0,0 0 0,1-2 0,1-1 0,0-3 0,1-2 0,-2 0 0,0 0 0,0 0 0,3 0 0,3 0 0,1 0 0,3 0 0,-1 0 0,1 0 0,3 0 0,2 0 0,3 0 0,4-1 0,2-2 0,3-1 0,3 1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3:51:17.01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2641 1627 20806,'-3'-43'724,"0"0"0,0 2 0,6 12-795,3 26 256,6 5-162,-1 12 8,10 23-81,-5-1-4026,6 19 3899,-9-8 170,-2 6-36,-1 2-63,-5 4 95,-1 1 42,-3 2-29,-3-1-14,-2-3-8,-3-2 18,-4-5 19,0-4-5,-2-6 5,-2-4 5,0-6 4,-2-4-485,1-5 528,0-6 0,-6-6-51,7-5-175,-4-8 40,8-8 677,1-8-748,0-7 4,3-7-1061,0-8 1104,2-6 48,0-7 46,2-5 66,1 26 0,0-1-270,1-1 1,0-1 265,0-2 1,-1 0 619,2-1 0,-1 0-612,1 1 0,-1-1 4,1 1 0,0 0 4,0 2 1,0 0-985,0 2 0,0 0 975,0 1 0,1 0 118,2-28 306,1 3-300,3 6-117,1 3 66,1 7 362,2 3-423,1 5-34,3 3-23,1 3 1882,3 6-1943,3 3-44,3 6-57,1 6 1239,3 3-1397,1 6-94,1 5 930,1 5-1232,-3 8-331,-1 5-473,-2 5-781,-3 4-1748,-2 5-1389,-4-3 5461,-5-3 0,-6-16 0,-3-7 0</inkml:trace>
  <inkml:trace contextRef="#ctx0" brushRef="#br0" timeOffset="199">2680 2057 21262,'6'-44'52,"0"0"0,0 4 1,3 6 652,11 13-1099,25-8 0,7 0-181,1 0-1556,4 0 1,-1 1-184,-10 11-1643,1 1-65,-6 3 4099,-7 4 0,-16 4 0,-8 3 0</inkml:trace>
  <inkml:trace contextRef="#ctx0" brushRef="#br0" timeOffset="541">3386 1614 29112,'-24'36'347,"5"-3"-376,18-12-592,0 1 213,3 2 39,2-2 31,3 0-10,4-1-296,2-1-111,1 0-15,2-4 382,0-1 71,1-3 259,0-3 177,1-3 393,0-3 335,1-1 149,-1-6 426,1-3 72,0-7 275,0-3-575,-1-3-1194,-2-3 0,-2-2 0,-1-3 0,-4 0 0,-1-2 0,-4 0 0,-1-1 0,-2 1 0,0 2 0,-1 1 0,-2 3-7,1 1-745,-2 3 58,0-5 11,1 12 27,-1-2-68,3 13-187,-1 1 49,2 6 205,2 2-192,4 6-72,0 2-222,2 3-333,0 2-304,0 1-3897,3 11 4848,-1-4 0,-2-5 0,-4-10 1</inkml:trace>
  <inkml:trace contextRef="#ctx0" brushRef="#br0" timeOffset="920">3885 1716 31506,'23'18'-2841,"-3"3"1466,-14 0 1221,-1 1 89,0 1 39,1 1 12,-2 0 40,2 0-626,-2-1 778,1 0 134,0-4-297,-2-2-33,1-1 98,-1-5 69,1-3-139,-3-6-134,1-4 948,-1-3-318,1-6 8,1-13-75,0 1 195,2-23-136,0 15 402,3-25-125,-2 22-1032,3-11 255,-1 16 216,1 1 39,1 4 66,1 2-228,0 3-91,1 4 0,6 1 0,-4 6 0,4 2 0,-5 4 0,10 7 0,-5 2-2674,7 5 1865,-7 2-483,8 12 68,-5-4-125,4 9 36,-8-7 32,-2 3 108,1-2-129,-1 2-319,2-2-4655,11 9 5919,-1-8 0,-5-4 1,-8-11-1</inkml:trace>
  <inkml:trace contextRef="#ctx0" brushRef="#br0" timeOffset="1400">4987 1695 19914,'2'-8'3864,"-1"1"-2894,-1 7 483,0 0-1777,12-63 693,-9 41-197,3-14 1,-1 1 485,-5 22-859,-2 2 109,-1 2-225,-5 5-3172,-2 1 3169,-3 4 969,-3 4-158,-4 4-21,-3 7 244,-2 3 81,-3 6 48,2 3-206,-10 23-329,11-8-297,7-4 1,3 1-284,3 9 65,5-17 0,3 0 12,5 12-580,17 12-243,19-5 161,-16-26 0,2-3 466,4-3 0,2-5-274,17 2-378,5-4 606,3-5 81,1-3 216,-15-5 1,0-3 331,22-6 583,-22 2 0,-1-2-460,12-13-10,-2-5-600,-3-4 563,-3-3-1514,-5-6 1395,-3-3-91,-10-4 0,-1-5-255,-5 4 1,-2-2 130,-3 11 1,0-1-1,-2 1-50,0-10 0,-4 3 1,-3 13 1,-2 2-82,2-32 59,-2 7-37,-3 4 90,-2 6 682,-2 11 1,-1 1-470,-3-5 449,-6-15-271,5 34-292,2 9 2599,0 3-2598,3 10 1,0 5 1251,1 7-1257,-1 7 0,-1 7-5,-2 26-499,3-7 498,1-14 1,1 1-17,1 20 16,1 3-33,0 5-39,2 2 14,-1-30 0,1 0-57,1 1 1,0-1-56,1 2 0,1 0-144,0 0 1,0 0-101,1 1 1,1 0-276,-1 0 1,1 0-712,0 0 1,1-1-3522,-1-3 1,0-1 4485,6 19 0,-7-24 0,-2-12 0</inkml:trace>
  <inkml:trace contextRef="#ctx0" brushRef="#br0" timeOffset="1791">5550 1761 18864,'-40'-21'298,"0"1"1,0 1 0,16 5 719,23 13-1018,7 0 1032,4 1-1077,21 1-5,-2 2-6,16 0-68,-6-1 1,2 0 412,13 1-415,0-1 0,-1-2 771,-2-2-693,-19 1 1,-1-2-48,24-9 89,-17 1 17,7-5 6,-19 3 28,-3-1 415,-3 0-213,0-6 150,-5 0 130,-3-5 94,-7 3 18,-7 2 130,-2 3-148,-3 0 163,0 8-672,-1 3 178,4 8-234,-16 29-56,10-9-12,-12 25-10,15-17-17,1 2-34,4 2-609,1 0 491,6 1-77,3 0-80,5 0-128,3-2-124,1-1-240,2-2-425,0-4-1021,-1-5-3556,1-4 5842,1-3 0,-9-7 0,-1-2 0</inkml:trace>
  <inkml:trace contextRef="#ctx0" brushRef="#br0" timeOffset="1987">6257 1195 18816,'-41'-10'233,"0"0"0,4 0 1,7 3 1596,18 7-1830,3 3 842,1 7-926,3 3-84,2 9-112,3-2-129,5 5 299,3 1-2595,13 15-908,-2-9 3157,10 15 1,-16-29 0,-1 0 0</inkml:trace>
  <inkml:trace contextRef="#ctx0" brushRef="#br0" timeOffset="2400">6693 1647 17471,'-47'3'128,"0"1"1,3-1 0,8 3 2187,16 12-2272,1 2-16,1 1-11,3 3-6,2 0-5,2 1-6,4 0-6,4-2 1,7 11-1,4-10-22,18 10 17,-5-18 1059,12 0-1031,-6-9-17,1-3 0,3-3 0,-2-1-6,2-3 34,-3-3 0,0-6 6,-3-2 925,-3-4-937,-1-4 12,-3-2 3130,-3-3-3125,-4-2 34,-4-1 61,-4-16-50,-6 10-11,-4-10-207,-5 15 206,-2 3 29,-2 2 331,-2 3-365,0 4-28,0 3-28,0 4 0,-1 4 1,1 2-35,-8 4 12,7 5-23,-5 5-44,8 3-180,-3 14 23,7-3 436,-1 10-2161,14 16 649,3-18-734,7 18-2239,2-25-5547,1-4 9245,-2-3 0,-5-9 0,-3-2 0</inkml:trace>
  <inkml:trace contextRef="#ctx0" brushRef="#br0" timeOffset="2750">7132 1652 19899,'2'-6'4150,"1"1"-1601,-3 5-2527,20-39 0,-16 38-5,14-24 6,-22 51-7,1 4-21,-3 3 16,1 2-11,-1 3 0,1 0-6,-1 18 6,1-14-1125,0 10 1141,3-21-10,0-3 0,1-5-6,1-6 5,0-4 23,0-5 6,0-4 27,2-2-5,2-6-5,3-3-1,4-7-5,3-5-17,2-4 33,1-4 764,1-3-769,0-4 28,1 1-34,0-1 6,-1 2-6,1 3-5,1 3-6,0 3-11,0 4 0,0 3-11,0 5-39,1 5 33,2 3 6,2 8-12,2 5-5,2 9 0,2 8-16,1 7-1550,-7-5 1,0 3 1512,-6-7 0,0 2-59,7 8 0,0 0-1508,9 16 875,-1 0-711,-3-1-2734,-3-1 4190,-1 3 0,-14-25 0,-1-1 0</inkml:trace>
  <inkml:trace contextRef="#ctx0" brushRef="#br0" timeOffset="3283">1189 3062 12881,'52'-7'-6,"0"0"1,0 0-1,-9 1 1,-1 1-1,3 0 26,16 3 1,5 2 0,-4 1-295,-18-1 0,-1 0 0,2 0 305,16 0 1,4 0 0,-3 0 41,-11 0 1,-1 0 0,0 0-17,4 0 1,0 0 0,1 0 43,2 0 0,0 0 0,5 0 97,-10 0 0,4 0 0,2 0 1,0 0-1,-3 0-104,2 0 0,-2 0 0,1 0 0,2 0 16,0 0 0,2 0 0,2 0 0,1 0 0,0 0-20,-7 0 0,1 0 1,0 0-1,1 0 1,-2 0-1,-2 0-23,1 0 0,-2 0 1,-2 0-1,2 0 0,3 0-22,1 0 1,4 0 0,1 0 0,0 0 0,-1 0 0,-4 0-3,-2 0 1,-3 0 0,-1 0-1,0 1 1,1-1-53,1 0 1,0 0 0,1 1 0,-1-1 0,1 0 32,0 1 1,0-1-1,1 1 1,-1-1 0,0 1-3,1 0 0,0-1 1,0 1-1,0 0 1,0-1-3,0 1 0,0 0 0,0-1 0,1 1 1,-1 0-2,0-1 0,1 1 0,-1 0 0,1 0 0,-1 0-5,1 0 1,-1 0-1,1 0 1,0-1 0,-1 1 0,0 0 1,-1 0 0,0 0-1,2 0 1,3 0-4,-6 1 1,2-1 0,1 0 0,2 0 0,0 1 0,0-1 0,-1 0-5,2 1 1,-1 0 0,1-1 0,0 1 0,0 0-1,0 0 1,0 0-9,-1-1 0,0 1 0,1 0 0,-1 0 0,-1 0 0,1 0 0,-2 0-3,5 0 0,1 0 0,-1 1 1,-2-1-1,-2 1 0,-2-1-10,4 1 1,-4-1-1,-1 1 1,4 0-82,-1 0 0,2 1 0,2 0 0,-2 0 0,-3-1-81,-1 1 0,-4-1 0,0 0 0,2 1-258,10 0 0,3 1 0,-2 0 1,-5-1-1376,-8 0 1,-3-1 0,-1 0 1826,3 1 0,-1 0 0,-4-1 0,-7-1 0,-3 0 0,-3 0 0,0 0 1</inkml:trace>
  <inkml:trace contextRef="#ctx0" brushRef="#br0" timeOffset="3920">8998 1519 22739,'-55'-10'250,"-1"0"0,9-3 0,7 10-177,13 32 0,10-6-828,2 2 794,3 0 252,2 2-263,4-2-5,3 0-7,3-2 127,2-1-104,2-2-11,4-2 23,2-2 10,0-2 389,2-3-344,1-2 6,-1-3 40,1-2 21,-1-2-5,1-3-17,0-4 113,6-9-164,-5-1-4,3-5 11,-7 4 89,3-8 11,-3-1-56,0-5-73,-4 9 6,-3 4 0,-3 10-22,0 1 10,-6 2-61,0 1 6,-8 2 0,0 4 4,-5 2 3,-3 6-26,-2 2-28,-2 3-395,-8 11 67,9-4-928,-9 21 246,20-16-2520,-1 24-139,12-19-4285,0 8 7738,4-17 1,0-12-1,0-4 1</inkml:trace>
  <inkml:trace contextRef="#ctx0" brushRef="#br0" timeOffset="4250">8912 2195 23322,'-24'29'122,"0"0"0,-11 20 576,53-34-659,-2-4 113,17 4-216,-11-8 427,8 0-338,-10-5 545,7 0-210,-8-2 764,4-2-330,-11-1 259,-2-4-1,-2-1-212,-1-3 78,-2-9-652,-2 4-261,-1-7-331,-2 7-28,-10-8-420,-3 7-170,-7-2 272,-2 9 179,3 7 531,-3 1 245,-3 1 36,-2 3-99,-1 2-2167,-23 15 2058,16-3 1,-3 3 0,26-10 0</inkml:trace>
  <inkml:trace contextRef="#ctx0" brushRef="#br0" timeOffset="68485">4186 4095 10941,'-10'-4'2510,"2"0"-1731,8 4 6144,0 0-6736,-52-12-72,42 9 59,-36-7 168,60 13-20,5 3 24,8 0-1,6 1-124,8 0-499,6 0 441,9 0 1,3 0-1677,-19-3 1,1 1 1539,2 0 1,4-1 0,-3 0 12,-1 0 1,-2 0-514,4-1 0,1 0 489,2 0 0,0-1-489,2 0 1,-1-1 595,3 1 1,-1-1-4,1-1 1,-1 1-2,0-1 0,0 0-10,-2 1 1,1-2-92,11 0 1,0-2 38,-18 1 1,-1 0-208,17-5 0,-4-1 120,-7-3 61,3-5 50,-32 3 1946,-6-1-1977,-7-2 1018,-6 0-1245,-7-3-177,-7-2-54,-7-2 66,-6-1 993,-4 0-955,-4 1 167,-1 1 810,1 1-120,-9-3-476,13 6 380,-5-2-94,18 9 86,-2-1-286,9 5 949,0-1-947,8 6 747,1 0-916,1 1 361,9 3 142,1 3-122,9 4-20,2 3-59,3 4-173,4 3-973,1 4 944,3 3 17,13 17-668,-10-7 295,-13-11 0,-1 1-408,4 11-3240,-6 3 2884,-6 1-208,-7 2-1940,-10 1 168,-8 1 3040,-13 6 0,11-25 1,-2-1-1</inkml:trace>
  <inkml:trace contextRef="#ctx0" brushRef="#br0" timeOffset="69466">7408 3984 22397,'-8'-11'91,"3"3"-483,5 8 3210,-87-57-2619,53 43-1252,-18-17 1,1 7 1262,23 29 522,1 6 216,2 7 401,2 7-193,-4 26-2050,9-5 1121,6-12 0,2 1 60,-1 24-786,5-27 0,1 1 283,-1 3 0,2 1-98,-1 1 1,0 2-71,1 0 1,0 0-137,0 1 0,1 0 278,0 0 1,0 0 23,1-1 0,0 0-10,-1 0 0,1 0-12,-1 1 1,0-1-618,-1 1 0,-1-1 469,-1 2 0,-1-1-694,-1 0 0,-1-1 579,-2 0 1,-1 0 97,-1-3 0,-2 0 249,0-3 1,-1-2 177,0-2 1,-2-3 385,-17 17 294,-1-10 240,1-14 176,2-9 642,3-8-1114,2-10-418,4-8-381,4-13 14,8-33-330,7 6-226,6 15 0,3-1 350,2 9 1,1 1 100,3-3 0,2 1 139,1-1 0,1 0 121,2 0 1,1 1 209,2 0 0,0 1 130,1 1 0,2 1-93,-1 1 0,3 1-40,11-9 0,2 2-256,-9 9 1,2 0 196,9-6 0,1 2-24,-11 10 0,-1 1-7,1 1 0,1 1 525,-1 1 0,0 0-600,-1 1 0,1 2-6,27-11 284,-3 3-219,-19 10 0,0 0 1685,13-2-1739,-12 5 0,-1 2 721,-3 2-699,8 0-27,-23 4 1297,-3 0-1763,-9 0 1033,-3 0-596,0 0 420,-3 3-828,0 0 214,-4 5 218,-9 9 48,2-2-41,-7 10 103,5-3-652,2 2 485,4 3-12,3 0-213,3-2-61,6 0-173,3-2-103,7-3-112,3-1 177,4-3 136,1-1 157,1-3 142,0-2 123,0-2 188,1-2 191,-2-3 225,0-2-76,0-2 8,1-3-5,0-3 204,10-11-76,-8-1-126,5-7-99,-11 1-54,3-18-305,-6 7-565,3-14 309,-9 14-143,0 1-93,-2 2 183,-1-8-126,-2 12 102,-1-4 44,-3 16-7,0 3 15,0 5-52,-1 2-160,-1 3 659,0 6-346,-1 4-288,1 8-262,0 4-272,2 2-432,-1 5-804,2 1-1749,2 2 3888,1 3 0,0-14 0,-1-1 0</inkml:trace>
  <inkml:trace contextRef="#ctx0" brushRef="#br0" timeOffset="69850">8208 4362 20110,'0'-6'3290,"1"1"410,-1 5-2518,2-7-1012,-2 16-331,1-2-208,-2 20 355,1 0 42,-1 2 233,0 0-368,1-1-418,0-2-273,0-2 783,0-3-2966,0-3 2860,0-3 49,0 0 32,0-7 97,0 0 1,0-7 416,0-1-435,0-3 3330,0-4-3313,0-5-6,0-3 127,8-29 39,-1 13 9,7-21-516,-3 22 631,3 1-3161,2 2 3286,2 2 56,3 3-189,0 3 210,2 4 84,0 4 22,0 4-209,0 3-166,1 2-159,-1 3-192,0 3-217,0 3-218,-1 5-281,0 2-641,13 27 79,-14-12-6,9 20-263,-19-20-1614,2 13 274,-3-12-1954,1 8 4346,-2-12 1,-4-12 0,0-2 0</inkml:trace>
  <inkml:trace contextRef="#ctx0" brushRef="#br0" timeOffset="70317">9204 4436 22155,'8'-45'593,"-1"-1"1,-1 5-1,-1 6 460,-3 8-787,-3 5-106,-2 4 144,-2 4-418,-5 4 267,-1 3-384,-3 4 902,-2 2-329,-13 13 231,4 1 84,-21 26-2127,18-10 2098,-8 17-183,14-9-233,3 4-229,3 3-154,4 0-283,4 0-89,4-1-1109,6 14 1127,5-15-44,6 10-3,6-20-212,19 5 349,-5-12 169,16 1-48,-9-17 204,1-4-101,2-5-668,-1-5 817,-1-5 100,15-18-134,-13 3 3,-15 7 0,-2-2-13,10-13-132,1-3 243,-12 5 0,0-1-525,-5 6 1,0-1 507,6-11 0,0 0 4,-7 7 0,-2 0 211,2-1 0,0-1-204,-1 0 1,1-1-310,-1 0 0,-1 1 354,1 0 1,-2 0 17,-1 2 0,-1 0 234,12-27 375,-14 15 0,-1-1 60,-1-15-509,-6 24 1,-2 3 2849,-7 3-2820,-1 18 509,-2 4-557,1 6-2136,-2 5 2086,1 7 182,-4 7-286,-1 5 41,-3 7 105,-9 25 42,6-8-1337,6-14 0,0 1 993,-3 19-187,0 5-128,2 3 295,6-29 1,1 1 68,0 1 1,-1 0-178,1 0 1,0 1-77,1-1 0,-1 1-1017,0 12 1,1-1 576,2-12 0,1-1 619,0 8 0,3-1 100,7-4 1,2-5 0,-2-1-1,9 8 1</inkml:trace>
  <inkml:trace contextRef="#ctx0" brushRef="#br0" timeOffset="70677">9519 4580 21742,'-28'-43'-195,"0"1"0,1 2 0,13 10-3572,20 23 4232,7 1 1475,21 4-1804,-1 0-92,17 2 391,-7 2-594,4 1-941,4 1 1175,0 1-421,1-2-223,-1 0 63,-1-2 1577,-1 0-1768,-2-3 58,-3-2 75,-3-3 144,-2-4 184,-5-2 172,-3-1-1925,-4-2 2157,-6 0 1,-5 1 337,-4-1 43,-6 1-8,-3 1 1068,-3 0-1188,-3 0 434,-1 0-571,-4 2 2736,-1-1-2760,-1 2 6,0 1-6,1 2 1151,-1 3-1180,1 0 841,-4 4-839,4 2 28,-4 4-137,3 6-66,1 3-45,-1 3-18,0 4-50,2 4-45,-2 17-80,4-6-9,3-4 1,1 2-1035,1 6 785,4 12-202,2-17-368,1-3-733,2-1-1890,-2-3 3618,2 1 1,-4-15 0,0 0 0</inkml:trace>
  <inkml:trace contextRef="#ctx0" brushRef="#br0" timeOffset="70876">10384 4118 13727,'0'-10'2830,"0"3"-2320,0 7 144,-18-61 301,11 38-832,-4-12 1,1 2 1125,4 20-1245,2 5-116,2 4 617,0 7-526,1 4 1128,1 8-1646,0 15 43,2-3-249,2 12-654,4-9-1321,2 1 2715,3 6 1,-6-17 0,0-1-1</inkml:trace>
  <inkml:trace contextRef="#ctx0" brushRef="#br0" timeOffset="71263">10774 4338 17073,'0'-5'3664,"0"1"259,0 4-3928,-70-27-5657,41 28 5661,-14-12 0,1 6 322,16 25 1370,1 5-1493,1 1 98,3 3-32,-3 13-40,10-10 495,-1 8-546,11-15-322,2-2-60,11 5 3126,0-8-3214,10 3-2269,0-10 2323,4-3 195,2-3-131,3-3 60,-1-2 18,0-6 123,-2-2 0,-2-5 5,0-2 4,-3-4-1,-1-3-1,-2-3 4,-1-4 5,-4-3 226,1-23-85,-7 10-906,-1-16 882,-4 18-14,-2 1-2,-1 3-85,-2 4 0,-4 5-194,-1 3 2096,-2 5-2040,-3 4-10,0 5 21,-8 4 244,6 4-267,-13 13 72,13 2-10,-3 12-38,8 0 91,2 4-107,3 2 1041,3 3-1395,2 0-285,2 1-2715,7 14-1547,1-12-3381,5 6 8072,-5-20 1,-4-11 0,-2-4 0</inkml:trace>
  <inkml:trace contextRef="#ctx0" brushRef="#br0" timeOffset="71643">11078 4386 20469,'3'-6'3230,"-2"1"-617,-1 5-2460,21-8 11,-18 17-408,15-3 261,-23 21-85,0-1-54,-1 1 105,0-3-6,0 0-95,0-2-41,1-1 253,0-2-156,0-1 72,-2 3-36,3-8-9,-1 1 5,3-9 35,1-3-1,3-2 31,3-5-27,6-3 12,20-16 41,-3 3-2097,16-11 2093,-8 5 5,3-1-407,2-2 344,1-1-562,2 2 573,-2 1-2,0 4 7,-1 4 6,-2 4-2377,0 3 2383,-1 5-7,-1 3 816,-2 3-944,-1 2-4,-5 5-10,-3 2-10,-5 4 9,-4 3-47,1 13 202,-8-4-211,1 10-156,-8 8-123,-1-9-492,-1 12-1210,-1-12 2159,0 4 1,0-18-1,0 1 1</inkml:trace>
  <inkml:trace contextRef="#ctx0" brushRef="#br0" timeOffset="72143">13414 4581 14979,'11'-51'1310,"-1"1"1,-1 4 0,-1 4-191,0-1-273,-3 7-226,-1 4-167,-2 7-135,-2 5-112,0 6 633,0 5-806,0 4 209,0 4-259,1 19 10,-1 32-39,0 0-1475,1-13 1,-2 0 1429,1 12-66,0 5-658,1-15 0,-1 1 310,1 22-303,-1-21 1,1 0-471,-1 15-1273,0 0-945,0-2 3495,0 3 0,-1-27 0,1-3 0</inkml:trace>
  <inkml:trace contextRef="#ctx0" brushRef="#br0" timeOffset="72450">13325 5042 10116,'-4'-42'848,"0"-1"1,-1 1-1,0-18 1,0 6-3,6-8-194,3 17 1,2-4-174,1-4 0,3 1-275,0-1 0,2 1-1097,0 2 1,1 4 1043,-2 14 1,0 3 83,11-26 1158,1 5-1253,0 6-50,1 6-6,11-2-56,-7 14-17,11 1-6,5 16 1,-8 8 1029,13 6-1013,0 17-33,-11 1-245,9 15 239,-18-3-17,-1 7 1490,-4 5-1472,-2 5-40,-2 5 0,-4 3 5,-9-29 1,-2 0-2101,2 32 2000,-4-1-28,-11-3-1571,-5-5 1644,-11-5 360,-6-4-289,-7-6 24,-4-5 6,-4-6 27,-3-6 18,-1-5-1,-1-3 11,1-7 12,1-2 5,1-5 0,4-6-5,4-4-17,4-6-34,6-5 349,7-6-556,7-4-264,7-5-3455,18-20 3915,10 7 0,-3 7 0,0 21 0</inkml:trace>
  <inkml:trace contextRef="#ctx0" brushRef="#br0" timeOffset="72853">14296 4732 22817,'42'-3'61,"0"0"1,-4-1-1,-4-1-10,-8-7-4623,18-20 4623,-15 9-12,10-16 1364,-22 13-1380,-4 0-1,-2-2 953,-4-10-947,-4 9 50,-10-13-27,-1 22 270,-18-5-258,7 15-4,-9 2-5,8 6-10,-1 2-6,0 2-10,1 3 6,-10 14-17,9-1 3348,-7 10-3358,11-3 83,0 2-102,3 2-1,3 1-12,4 2-40,3 16 11,8-11-1448,3 13 1364,7-18-39,3 1-294,3-3 105,2-1-817,5-3 527,3-3-671,4-3-100,3-3-1209,3-3 2637,6-3 0,-21-6 0,0 0 0</inkml:trace>
  <inkml:trace contextRef="#ctx0" brushRef="#br0" timeOffset="73201">15350 4493 14376,'0'-3'4161,"0"0"-295,0 3-3771,-62 0-2259,39 8 2200,-14-3 1,1 2-2886,19 15 2928,-2 2-1,2 3 974,0 2-985,0 2-11,2 0-11,2 1-1443,-1 13 1438,7-13 16,1 8 316,8-8-232,3-11-703,5 3 770,2-13 11,2-2-5,3-3 1965,1-4-2038,3-1 2604,0-2-2565,13-8-106,-9 1-1791,7-6 1780,-11 3-589,-2-2 583,0 0-16,-2 0 5,2-6-28,-6 5-6,1-5 0,-7 8-5,-2 0-23,-1 2 3070,-3 1-3177,0 2 687,-1 1-2848,0 1-2269,-1 2 4554,-1 1 0,0 1 0,0 0 0</inkml:trace>
  <inkml:trace contextRef="#ctx0" brushRef="#br0" timeOffset="73900">15534 4555 17748,'5'-45'928,"1"0"0,-1 4 0,-4 9-497,-8 21-62,0 1-66,-2 3-51,-1 2-22,-3 2-12,-1 1-5,-4 2 202,-13 8-85,-10 7-196,-1 6-844,0 5 816,12-3-16,0 2-12,-1 3-16,1 1-6,5-1 0,0 2-34,-4 8-1568,5-1 1,4 0 1556,10-2 11,6 25-46,14-28 18,10 9-14,10-19 1,4-3-14,13 5-717,-7-7 0,0-2 677,9-5-22,0-2-389,0-4 266,-3-2 1737,-2-2-2034,-2-3-275,-3-3-3360,12-11-4005,-18 4 8155,5-4 0,-27 11 0,-4 2 0</inkml:trace>
  <inkml:trace contextRef="#ctx0" brushRef="#br0" timeOffset="74178">15540 4463 11460,'-6'-1'3915,"2"1"-159,4 0-2585,-65-7-762,40 6-93,-18 0 1,0 2-76,20 5-56,-7 6 222,9-1-171,-9 9-119,7-3 101,-6 8-78,0 5-112,9-6 399,-4 9-393,7 4-17,6-8-649,1 9 637,8-13-329,4 0 324,4 0-22,6-2-135,18 6-294,0-11 0,3-2-294,23 10-824,-18-12 0,0-3-1915,9-2 2937,9-2 0,-27-4 1,0-1-1</inkml:trace>
  <inkml:trace contextRef="#ctx0" brushRef="#br0" timeOffset="75218">15642 4983 19402,'50'-28'121,"0"1"1,-3 0-1,-6 3-59,-2 0-18,2-3 1,1-2 601,1-3-606,1-1-10,-14 5 1,0-1-26,-7 6 1,-1-1 0,7-9 0,0-2-12,0-6 0,-3-1 12,-6 9 0,0 0-6,6-12 0,-1-1 0,-3-1 0,-2 3-5,-5 10 1,0 0 7,3-9 0,-2 2-3,2-10 5,-6 5-5,-4 7 528,-5 4-522,-4 8 1171,-4 5-1188,-4 6 907,-12 3-907,-6 8 11,-3 6 11,-1 8 546,5 7-545,-2 5-7,-3 5 1,-1 6-12,-3 5 6,0 7-5,0 3-746,1 6 751,17-24 0,1 0-631,1 2 1,0 1 667,1 2 0,2 0-46,0 1 1,1 1 5,2 0 1,1 1-10,3-1 1,0 0-6,2-2 1,1 1-10,3-2 1,2 0-64,6 29-23,9-4-130,8-5-52,-2-20 0,3-1 64,-5-9 1,2-2-57,8 6 1,3-4-365,20 2 11,5-5-8,-14-13 0,1-1-344,-12-2 0,1-1 649,10-4 0,0-1-269,13-8 197,-3-7 223,-5-6 163,-4-4 76,-4-3 98,-5-4 55,-3-3 57,-3-2 56,-4-1 61,-2-1 51,-3 1 50,-3 2 56,-4 3 552,-3 3-521,-6 4 1082,-3 2-798,-11-1-522,-2 10-62,-10-1-44,-1 11-51,-4 4-34,-3 1-25,-3 5-27,-1 2-17,-1 4 8,-14 14 1050,12-3-1111,-8 9 746,15-6-719,-3 15-39,10-8-591,-2 9 591,13-11-22,4-1 22,2-2 6,5 0-6,5-3 5,3-3 6,7-3 17,14 0-2432,-5-8 2421,10 0 11,-10-8-316,1-3 339,-1-4-18,-1-4-5,-2-4 606,0-1-606,-4-3 11,-1-1 6,-3-2 0,-3 1-17,-2 0 22,-1 2 6,-3 1 12,-2 2 11,-1 3-7,-2 1 1,0 3 3123,-1 3-3163,-2 2-10,-1 2 511,-4 1-512,-2 2 274,-3 3-279,-3 2 5,-1 5-16,-2 2 16,-1 4-5,0 1-12,1 2 12,2 2-45,2 0 34,3 2-1,3-2-10,4 1 16,2-2-17,3-1 6,3-1 12,5-2-1,4-1-6,4-2 7,3-2-12,4-2 5,2-2 1,2-2 5,0-4-349,0 0 349,0-5 6,-2-1 0,-2-4-1,-2-3 7,-2-1 5,-2-3 5,-2-1 7,-3-2 10,0-3-11,0-14-11,-3 5 0,5-24-817,-5 21 800,2-8 17,-3 15-11,-1 3 5,0 2 327,-1 3-349,1 3 5,-1 1-5,1 4 830,1 1-858,0 3 28,2 2 0,0 2-11,2 0 33,-1 3-33,1 3 0,0 2 5,-1 5 0,1 3 6,-3 3-11,6 16 11,-6-7-5,3 14-1,-5-11-5,0 2-17,-1-1 17,1 1-12,-1-3-5,1-1-5,-1-1-3427,2-3 3337,0-1-239,2-2 49,1 0-203,2-2-308,2-3-604,3-1-1938,3-3 3366,4-2 0,-12-4 0,0-2 0</inkml:trace>
  <inkml:trace contextRef="#ctx0" brushRef="#br0" timeOffset="76777">18076 4737 16561,'9'-41'414,"-1"0"1,1 4 0,-7 9 1161,-15 20-1386,-1 4 519,-5 2-557,-2 0-18,-3 4-5,-3 2 5,0 2 63,-14 13-119,10-2-447,-19 20 408,23-12-16,-6 10 564,11 5-582,8-11 1,0 10-12,10-15 37,6 7 19,5-9 34,6 4 230,25-6-197,-11-11-5,18 2-16,-17-13-7,1-4-2376,11-11 2360,-11 1 0,8-8-76,-15 3 81,-4-1 6,-2-2 0,-4-1-34,-2-2 84,-3 3-39,-2-1 11,-2 3 34,-2 2 0,0 4 118,-2-1 3111,0 7-3353,-2 1 455,0 8-471,0 4 6,-1 3 5,0 6 6,-1 2-11,1 5 5,0 13-11,3-4-11,1 8 16,4-10 6,9 8-409,3-8 409,8 4-5,0-11 5,5-4 6,4-2 5,23-1 1,-12-7-811,16-2 811,-21-9 11,1-4-11,-3-5 16,-1-5-22,-3-3-12,-2-4-2984,-4-3 2968,-3-4-887,1-24 920,-8 10-8,-8 15 0,0 0 3,-1-19 5,-2-4-10,-2-4 4,-1-1 1,-2-1 11,-1 2 0,0 3 0,0 7 0,0 5 11,0 7 23,0-4-74,0 23 435,0-3-440,0 26 23,2 26-6,-2-2 0,2 25-6,-2-10 2193,0 7-2190,-1-10 1,-1 3 16,2-11 1,-1 2-26,0 11 0,-1-1 5,5 19-11,4-1-22,6-1-1099,5-2 1043,4-3-68,2 0-833,3-5 565,0-2-247,1-6-408,-2-5-1003,-1-6-3002,-1-6 5091,1-5 0,-12-11 0,-2-3 0</inkml:trace>
  <inkml:trace contextRef="#ctx0" brushRef="#br0" timeOffset="77144">18745 4626 21975,'14'-48'-50,"5"11"16,19 43-5,4 0-769,0 0 752,1 0-5,1-2 330,13-1-297,-3-2 34,-3-3 29,-14-2 10,-18-2 231,-4-3-141,-1-7 587,-6 2-610,0-5 153,-6 4-91,0 1 388,-2-1-299,0 0 57,0 0 671,0-10-717,0 10-32,-1-5-46,0 12-68,-1 4-66,1 1-34,0 2 9,-1 1-35,0 4 190,0 3-69,0 6-12,-1 4-14,1 3-9,0 16-24,1-6-57,2 11-243,1-10 31,3 0 11,1 0-65,0 0-63,2 0-141,0-1-212,0-1-439,1-2-1110,1-2-7607,3 2 8403,-5-10 0,0-2 1,-6-12-1</inkml:trace>
  <inkml:trace contextRef="#ctx0" brushRef="#br0" timeOffset="77328">19483 4164 22313,'-19'-1'-565,"21"26"1,12-3 0,7 11 0</inkml:trace>
  <inkml:trace contextRef="#ctx0" brushRef="#br0" timeOffset="77727">19972 4451 19353,'-44'-35'439,"1"-1"1,4 4-1,4 8 2001,8 21-2024,0 2 709,0 4-889,1 4 167,2 5-337,2 5 178,1 3-177,4 4-59,2 1-120,5 3-62,4-1-71,3 1-17,4-1 21,5 0 1501,4-1-1491,23 16 42,-8-16 35,18 11-1,1-18-3242,-7-7 3350,11-2 49,-14-7 46,-2-5 3,-1-5 5,-3-4-5,-3-4 170,-3-4-153,-4-3-1,-2-2 56,-1-17-78,-5 7-251,-1-14 239,-7 11-21,0-2 21,-4 1-5,-2 1-17,-2 3 34,-3 4-28,-2 4-17,-2 4 3252,-1 4-3275,-3 5-27,-9 4-1,5 5-83,-14 13 28,17 2-51,-4 12 275,11 1-493,2 5-185,2 2-1334,4 19 118,4-13-1899,3 10-4679,1-19 8358,2-7 1,-3-10-1,-2-5 1</inkml:trace>
  <inkml:trace contextRef="#ctx0" brushRef="#br0" timeOffset="78068">20279 4450 17396,'16'-42'406,"1"-1"0,-2 5 1,-3 6 2074,-8 16-2404,-2 3 1368,0 5-1454,-2 2 801,1 4-872,-1 1 3190,0 11-3197,1 1 33,1 13 138,1 3-122,-1 5 3,1 4 25,-2 3-26,1-1 54,-1 1-20,-1-2-237,1-1 248,-1-3 3,0-2-3,0-2-16,0-4-7,0-4 6,0-4-2199,0-4 2228,0-6 19,0-3 71,0-3 86,2-9-175,2-1-5,4-10-2644,4-1 2655,3-3 713,6-3-708,3-2-2002,6 1 1997,2 0 0,3 2-17,0 1 17,2 4 0,-2 1 1565,0 5-1576,0 3-6,-3 5-16,-1 3 10,-1 2 730,-2 5-746,-3 4-6,-1 7-112,7 18-27,-8-2-152,3 15 1458,-11-8-2237,-4 4-1512,-5 3-6704,-2-5 9303,-4-5 0,0-17 0,0-7 0</inkml:trace>
  <inkml:trace contextRef="#ctx0" brushRef="#br0" timeOffset="80253">7921 6352 14913,'-49'-35'1540,"1"0"1,3 2 0,5 10-1194,3 26-1174,-3 2 956,1 5 276,0 3-383,2 4-22,4 2-439,2 4 405,6 1-16,-2 16 16,10-8-11,0 13-11,12-13-3055,1 2 3011,6-1-7,3-1-906,6-3 940,4-1-5,5-3 45,4-3-7,15 4 40,-9-9-11,21 4 0,-22-14 17,4 0 44,-14-6 112,-5 0 118,-5-1 316,-4 0-378,-3-1 2597,-2-2-2843,-5-4 1969,-2 0-1992,-6-2 33,-4 2-38,-3 0 22,-4 3 12,-3 0-1213,-2 3 1241,-2 2 10,-1 3 7,0 2-336,0 5 330,2 3 66,2 3-26,3 2 327,3 3-72,4 2-73,5 1-83,3 1-62,6 0-81,4 0-410,18 9-24,2-9-2320,18 4 1696,0-12-347,8-4-978,6-3-3931,-2-1 6319,-5-4 0,-22-2 0,-8-2 0</inkml:trace>
  <inkml:trace contextRef="#ctx0" brushRef="#br0" timeOffset="80610">8580 6540 24443,'-49'20'-262,"5"3"156,10 23-142,6-9 24,-7 13-8,10-14-2554,1 0 2365,1 0-294,1 0-472,0-1-328,0 1-640,0-2-672,0-1-2923,0-4 2791,0-6 1910,2-7 1101,1-7 31,-4-10 1756,7-8-79,-1-9 141,9-6-20,5-4 132,1-4-424,4-1-235,2-2-237,5 1-152,4 1-106,2 1 3478,9-5-3730,-6 11-126,4-3-92,-10 15 14,4 4-201,-4 5-52,5 1-84,-3 8-100,3 2-42,2 6-2913,15 14 2692,-5-3-115,11 11-1710,-10-6 1278,1 2-1324,0 3-258,2 3-5811,-4-2 8223,-5-4 0,-11-14 0,-5-7 0</inkml:trace>
  <inkml:trace contextRef="#ctx0" brushRef="#br0" timeOffset="80903">6822 7717 20845,'47'-4'83,"-1"0"0,1-1 1,-2 1-1,0 0 1,0-1-49,4 0 1,0 0 0,-1-1-626,11 0 1,1-1 591,-6 2 1,2-1-1,-3 1-572,7-1 0,-1 0 466,1 1 0,0 0 12,-1 0 0,1 0-18,-1 0 1,-1 0-24,-2 1 0,0 0-23,-4 0 0,2-1-434,-9 1 0,1 0 1,-2 1 4,5-1 1,-1-1-806,11 0 1,-2-1 1397,-16 2 0,-5 1 0,3-2 0,-3 2 1</inkml:trace>
  <inkml:trace contextRef="#ctx0" brushRef="#br0" timeOffset="81144">9514 6477 7087,'2'6'0,"1"-1"0</inkml:trace>
  <inkml:trace contextRef="#ctx0" brushRef="#br0" timeOffset="81331">9399 7129 28702,'12'-61'-1270,"-2"16"0,-10 48 1,0 2-1</inkml:trace>
  <inkml:trace contextRef="#ctx0" brushRef="#br0" timeOffset="82544">9641 6578 29000,'-27'-20'-1772,"3"6"1073,4 24 1460,4-3-851,-9 10-10,7-2-50,1 0 27,5-2-363,4 1 427,3-3 48,0 3-597,4-3 432,0 0 11,1-1-35,0 0 34,1 0-37,1-3 43,1-1 5,4 0 428,0-3 191,2-2-79,-2-4 216,1-3-37,-2-4-86,0-2-1,0-1 49,-2-2-230,0 0-116,-2-2-250,0 0-220,-1-1-31,-1 1 111,0-1 36,0 2 64,0-4 21,-1 7 9,-1-2-12,-1 10-110,0 2 110,-2 1-17,-1 2 34,-3 2 86,-1 2 43,-4 3 39,0 4 48,-2 3-196,-5 9 127,7-4-13,-4 6-60,10-9-79,2 0-50,2-1-68,2-1 1,2 0 2,3-2-26,0-1 2,5-2 196,6 2-168,-1-5-18,6 1-21,-3-5-102,2-1-215,0-1-301,1 0-668,-2 0-1431,0 0 2978,-1 0 0,-8 0 0,-1 0 0</inkml:trace>
  <inkml:trace contextRef="#ctx0" brushRef="#br0" timeOffset="82963">9363 7192 16206,'3'8'1779,"-2"-2"-1133,-1-6 4427,0 0-4604,26 13-123,-16-10 65,20 9 316,-20-12-447,-3-2 128,3-1-37,-3-4-174,0-1-30,1-2 68,-1 0-54,0-1 0,-1 0-76,-2-1-74,0 0 91,-1-3-147,-2 4 17,0-1-7,-1 6 55,-3 0-135,-6 2 26,-1 1 30,-5 3 69,3 3 86,-2 2 24,-2 2 30,-7 6 22,7-2 52,-3 3-120,9-4-45,3-1-84,2-1-54,3-1-109,1 2-18,1-5-41,2 3 8,0-5 18,2 0 97,1-1 40,0-1 36,1 0 51,1 0 41,0 0-12,0 0-613,2-1-9270,-1 0 8592,-1 0 0,-3 1 1,-4 0-1</inkml:trace>
  <inkml:trace contextRef="#ctx0" brushRef="#br0" timeOffset="84299">11836 7315 17406,'-52'-18'227,"1"1"1,7 17 0,-1 6 0,8 6-157,11 10 0,4 6-455,-16 14 0,3 3 375,15-12 1,4-1-257,-2 4 1,1 1 242,1 4 1,0 0 2,0 4 1,0 0-9,2 3 1,-1 0 5,1 2 1,0 1-35,1 0 0,-1 2-1,1-1 1,0 3-355,0-1 1,1 3 0,-1-1 284,4-13 1,0-1 0,-1 4-230,0 8 1,-2 4 0,1 2 0,0-4-833,0 5 1,0-3-1,1 0 692,-1 0 1,1 0-1,-1-3 265,3-8 0,-1-1 0,0-4 200,-4 4 1,1-7 784,-7 10 80,-5-7 1310,-3-42-1516,-5-26-330,1-8 1833,3-20-1771,12 3-26,7 9 0,2-2 894,2 8 0,1 0-1155,-1-13 1,2 0-23,2 12 1,3 2-21,0-3 1,3 1-9,0 0 0,2 0 0,2 1 1,2 1 7,1 0 1,2 1-20,0 1 0,2 1-3,2 2 0,1 0-5,0 2 0,2 1-529,1 1 1,1 2 522,0 0 0,2 1 0,0 1 0,1 2 5,1 0 1,0 1-6,0 1 0,2 0-1186,13-6 1,1 1 1193,-10 5 0,0 1-8,9-5 0,1 0-275,-2 1 1,-2 2 277,-10 3 0,0 1 13,8-4 1,-1 0-5,7-4 10,-5 0 12,-7 4 406,-5 3-339,-6 3 1239,-6 3-1021,-5 2 2961,-3 4-2367,-4 1 1042,-1 2-1619,-1 0-358,-3 6 44,-3 7 12,-3 3-6,-5 16-34,5-9-11,-1 15 12,7-17-1,1 6 12,4-12-1,0 0 1,3-2 33,2 1 0,-2-6 23,2 1 33,-3-5 269,10-2-213,-5-2 12,7-2 10,-7-2 6,0-3-16,0-1 207,5-11-264,-6 7-5,5-8-28,-8 10 0,-1 0-12,-1 1-5,0 0-22,-1 2-12,0-1-16,-1 2-6,1 0-101,0 1-50,0 3-67,-1 0-52,0 3-83,2 0-89,0 1-140,2 2-208,3 2-241,-1 2-504,2 1-840,-1 1 1527,3 7 0,-5-10 0,1 5 0</inkml:trace>
  <inkml:trace contextRef="#ctx0" brushRef="#br0" timeOffset="84790">11861 7901 13984,'0'-6'5304,"0"1"-3137,0 5-1432,9-64-153,-5 42-112,2-17 1,0 2-96,-2 24-67,0-2-89,-2 8-57,0 3-56,-1 1-66,0 1-214,-1 1 135,1 5 28,-1 3 78,0 7-11,-2 6-23,0 5 7,-6 23-1827,2-9 1787,-2 14 11,3-17-78,3-3 73,0-3-6,5-2 0,3-3 17,4-2-6,3-3 11,2-4 12,3-3 22,0-5 22,0-4 113,9-4-84,-7-6-12,6-5 6,-7-4 5,-1-3-5,0-2 1786,-1-2-1781,-2-3 68,-1-1 11,2-16-68,-2-7-77,-2 0 10,-3-7-33,-5 27 0,0-5-17,-3 17-34,-1 4-117,0 5-258,0 3-247,0 3-223,0 1-2258,-4 12-1125,1-1-4504,-2 8 8766,1-4 0,3-6 0,-1-3 0</inkml:trace>
  <inkml:trace contextRef="#ctx0" brushRef="#br0" timeOffset="85202">12508 7812 24603,'-5'52'-11,"1"-5"5,5-18-5136,-1-1 5136,-1 0 1,-1-2-608,-2-1 635,-1-1 1007,-1-2-1018,0-2 72,0-3-83,-1 0 2499,3-8-2325,0-1 2793,3-6-2810,1-4 96,0-3-219,0-4 11,6-18-12,1 4-5,6-13 17,0 7 56,11-14-40,-4 10-520,6-10 521,-7 15-1,-1 2-10,-1 2-29,-1 3-39,0 3 17,-1 3 0,0 5-5,-1 1 5,0 4-40,1 3-10,1 2-34,2 5-140,9 13 22,-5 3-239,6 13 122,-10-4-52,0 4-71,-2 2-68,0 1-151,-2 1-195,-2 0-2303,8 16-163,-5-14 3322,9 16 0,-15-36 0,1-1 0</inkml:trace>
  <inkml:trace contextRef="#ctx0" brushRef="#br0" timeOffset="85658">13615 7879 13245,'1'-11'5169,"0"2"-3880,-1 9-197,7-69-921,-6 43 602,2-18 0,-3 2-275,-5 24-85,-3 0-194,0 10-107,-1 4-45,-2 2-50,-2 5-17,-2 5 5,-4 6 1,-3 6-3124,-2 7 3135,-1 5-6,6-3 0,2 3-1829,-11 18 1806,11-14 1,0 0-493,-4 17 476,1 1 0,2 0-17,4 0-984,4 1 906,6-4-6,4-2-28,8-4-28,8-7 1553,8-3-1542,8-8 34,5-6 997,6-7-936,2-6 40,2-7 246,0-7-212,0-7 10,0-8 14,-13 0 1,0-3 2,-8 5 1,-1-2 5,8-8 0,-1-2 3,-10 7 0,-2-1 8,0-2 0,-2-2-8,0 0 0,-1-2 11,-2-1 0,0-2 2,-2 1 1,0-4 45,3-17 0,-1-2 335,-4 14 0,-1 0-355,3-13 0,-2 1 3,-4 19 0,-1 2 106,3-30 28,-3 8 34,-2 5 44,-3 7 41,-2 7-24,-3 7-5,-1 5-23,-1 7-78,1 5 1475,1 4-1649,0 4 673,1 2-773,0 4 1459,1 5-1386,-4 6 10,-1 9 23,-2 9-22,-2 10-2104,0 8 2098,0 7-28,1 7-713,5-30 1,1 1 701,-1 1 0,1 0-29,0 3 1,1-1-20,-1 0 1,1 1-46,0 1 1,1-1-51,0 0 0,0 0-74,0-1 1,1 1-129,0-1 1,1-1-197,-1 0 1,1 0-382,0-1 0,0 0-806,1-2 0,0 0 1767,0 3 0,1-2 0,0 2 0,1-3 0</inkml:trace>
  <inkml:trace contextRef="#ctx0" brushRef="#br0" timeOffset="85999">13757 8270 18398,'-10'-46'900,"1"0"0,0 5 0,3 5-3958,5 4 3231,4 12 1381,1-4-1531,6 11-1230,2 1 1185,6 2-29,3 0-5,7 2-17,5 0-11,5 2-17,6 0-17,2-1-10,2 1-12,0-1 11,-2 0 28,-2 0-441,12-7 531,-17 3 1924,7-5-1863,-21 6 34,-5-2 456,-5 2-378,-5-1 3281,-3-2-3214,-4 3 1100,-1-3-1060,-2 4 5,0 2 309,-1-2-308,-1 3-23,0-1-51,0 4-55,0 1-62,1 1-67,0 0-45,-1 3-34,-4 9 62,-1 2-28,-2 12-28,1 0-230,-2 20-170,5-8 131,0 13-134,5-14-214,3 2-335,3 0-667,4 0-1691,3-1 3366,2 1 0,-6-19 0,-1-1 0</inkml:trace>
  <inkml:trace contextRef="#ctx0" brushRef="#br0" timeOffset="86190">14614 7535 20033,'-5'-6'2454,"2"0"-1928,3 6-1893,0 0 684,-33-14-432,24 24-4032,-19 8-2745,32 14 7892,4 9 0,-4-27 0,-2-6 0</inkml:trace>
  <inkml:trace contextRef="#ctx0" brushRef="#br0" timeOffset="86582">15014 7830 25814,'-58'-11'1,"1"1"1,4 0 0,8 9-2,15 30-16,5 1-7,4 0-83,3 13 33,10-12-895,1 8 900,11-15 7,3-1 22,7-2 5,3-3 379,6-1-362,16-1 6,-5-7 11,11-1 17,-12-8-426,0-5 471,10-10 50,0-12-39,-3-2-1,-8-5-10,-16 6-73,1-19 100,-7 10-11,-4 2 1,-3 0-294,0-5 305,-6-12 128,-5 10-123,-2 14-123,-3-5 78,2 17-50,-3 0-78,4 7 525,-2 2-615,6 5-51,0 4 209,1 4-332,-1 4-622,-2 17 186,4-3-292,-1 10-470,4-7-728,1 0-852,1 2 3120,2 3 0,-2-16 0,2 0 0</inkml:trace>
  <inkml:trace contextRef="#ctx0" brushRef="#br0" timeOffset="86925">15457 7871 25696,'-8'33'11,"1"-3"-11,0-6-5,2 0-40,-3 11 22,2-8-16,-1 7-6,3-12 12,2-2-6,0-2 16,1-3 12,1-4 45,0-3 44,0-4 73,1-2-22,1-2-11,2-4-34,3-4-45,3-5 39,4-5-11,4-3 6,3-4-400,2-2 395,1-2-1,2 0 17,1 1-16,2 0 33,-2 4 0,1 2-57,7-6-327,-8 8 1,-2 2 293,-1 5-293,-2 3 299,-2 6 329,6 5-369,-6 7-27,4 6 5,-9 4-78,0 4-95,-1 2-358,0 5-45,-3 2-2174,2 20 2795,-4 10 0,-2-18 0,-3-5 0</inkml:trace>
  <inkml:trace contextRef="#ctx0" brushRef="#br0" timeOffset="88175">17756 8035 13480,'0'-8'4223,"1"1"-2381,2-23 1,-1-5-302,-4 2-1684,3-6 0,-2 2 457,-7 15-118,-2 10-84,-3 3-45,-2 3 159,-2 3-187,-5 2-6,-2 6-10,-4 3-1,-2 7-11,-1 3-5,-1 2-17,-9 13-12,10-5-8,10-5 1,0 2 112,-3 16-93,4 0-12,10-5-10,8-14 5,5-2-6,3-2 17,5-2 23,3-2 33,2-4 28,2-3 6,1-4 386,3-2-375,1-5-5,2-5 21,2-5 141,11-16-95,-9 3-361,7-11 349,-14 5-22,-3-1 74,5-23-97,-8 13 12,4-15 17,-10 18 11,0 5 5,-1 3 23,-3 6 11,0 5 145,-3 2-201,-1 9-39,-2 2-73,0 8-325,0 0 241,-2 4 34,-1 4 33,-3 7-2997,-1 5 2947,-1 7-370,0 4 297,2 6-34,3 1-240,4 19 184,5-14-28,6 13-78,4-18-622,4-2 275,4-1-331,3-1-454,6-3-2495,3-1 601,5-5 3362,8 1 0,-23-13 0,0-1 0</inkml:trace>
  <inkml:trace contextRef="#ctx0" brushRef="#br0" timeOffset="89061">18482 8048 18891,'12'-55'1208,"1"0"0,-2 5 0,-3 8-609,-8 17 381,-3-4-627,0 8 89,-8-4-347,3 15-50,-5 0-34,2 8-5,-2 1-17,-4 5 5,-2 3-11,-4 7-3397,-2 4 3408,-3 7 1,0 3-390,-13 18 367,11-10 0,-5 10 0,16-17-11,6-2-17,5-1 0,5-2 16,1-2 1,5-1 11,4-3-85,12 3 124,-2-8 34,21 0-17,-13-10 0,11-4 11,-9-5 6,1-7 11,0-4-2115,2-4 2126,-1-5-5,1-1 1540,-3-6-1518,-2-2-22,-2-5 5,-8 7 0,-2-3-1710,6-21 1659,-7 17 1,-1 0 34,1-20-118,0-2 95,-2 0 1216,0 1-1199,-1 3 27,-1 4 7,-2 3 470,-2 7-414,-1 6 2818,-2 5-2790,0 9 89,-2 2-191,-1 9 172,0 4-339,-1 7 1266,0 8-1177,1 4 12,-3 12-18,0 4-22,0 10 12,0 4-1618,0 7 1578,1 4-17,1 3-44,1 3-29,2 1-1457,-1-14 1,1 2 1467,1-11 1,2 0-37,-1 11 1,1-1-1274,10 17 812,3-5-191,7-4-208,5-6-111,6-6-62,4-5 16,2-6 96,2-6-247,-5-11 0,0-3 1088,10 0 245,-11-5 1,-2-4 179,-2-8 938,-1-5-624,-2-4 168,-3-3 139,-1-3 141,-1-3 726,-5-1 1,0-2-857,4-9-445,-6 8 1,0-1 294,-3-3-1600,-2-1 1448,-3 1-421,-3 0 315,-3 3-34,-2 3-28,-3 4-73,-3 3-77,-5 5 1595,-3 2-1708,-5 5-22,-3 4-6,-5 2 16,-21 14-27,8 0-11,-15 13-15,27-6 1,2 2 587,-12 12-605,13-4 1,3 1 2542,3 6-2573,3 9-5,11-18 10,2-1 1060,5-2-1042,2-3-1,5-2 263,2-3-262,3-2 21,12-2 35,-4-6-18,8 0 23,-7-9-782,1-4 776,1-4 29,1-6 11,-1-4 0,-1-3-2704,-1-5 2721,-3-4-6,0-7-672,-4-3 666,0-7-937,-6 12 0,-1-3 909,-1 10 1,-2-1-7,4-10 1,-2 1 96,4-17-63,-4 20 0,0 0 23,3-17-43,-4 21 1,0 1 70,0-5-814,0-5 842,-3 15 1407,-2-1-1362,-2 17-163,-1 6 233,0 2-529,0 4 2486,-2 10-2207,-1 2-11,-2 14-39,-1 3-17,-1 7-28,1 5-17,0 5-389,2 3 341,2-9 1,2 0-1028,0-8 0,0 0 1044,2 10 1,0 1-267,6 19-1038,2-1 428,3-2-633,2-3-941,4-6-2334,-3-20 1,0-2 4143,6 8 0,0-4 0,-14-24 1</inkml:trace>
  <inkml:trace contextRef="#ctx0" brushRef="#br0" timeOffset="89310">20387 7397 23533,'-56'5'73,"7"8"-67,28 27-890,2 5 907,2 4 24,8-11 1,1 2-20,-1 22-971,4-20 0,2-1 937,6 16 0,3-1 272,7-5-378,6-3-1983,3-3 1747,6-2-307,3-3-990,4-1-2708,3-4 4353,7 3 0,-21-20 0,0-1 0</inkml:trace>
  <inkml:trace contextRef="#ctx0" brushRef="#br0" timeOffset="90364">21282 7918 15861,'4'-47'1434,"0"-1"0,-2-6 0,-1 7-1020,-3 22-72,-3-13 1170,1 28-1299,0 2 399,1 3-506,2 1 200,-1 1-266,1 2 727,1 0-734,-2 1 12,1 0 112,-2 0-62,0 0-17,-1 0-27,-2 0-12,-2-1-17,-3-1 6,-1 0-11,-2 0-6,-2 0 1,-11 2-7,6 2-5,-8 1 0,8 3-5,-2 2-1,1 2 0,-1 1 6,2 2-11,0 0 6,2 3-1,2 0 6,1 2 11,3 1-33,-1 12-1,6-7-5,1 8 17,6-12 0,4 0 11,3-1-6,4-2 12,3 0 0,2-2 5,3-1 6,2-2 33,11 1-11,-7-6 23,8-1 5,-10-6 11,-1-3 6,0-2-5,-1-5 0,-1-2 16,-2-2-11,-2-2-6,-1-2 18,-3-2 10,-2-3-11,-2-2-5,-2-2 55,1-13-802,-2 9 752,0-7 6,-2 16 5,-1 2 40,1 5-1,-2 3 74,0 2-180,0 5-252,-1 2 129,-3 12 90,-1 2 5,-5 10 0,3 2-45,-2 4-44,2 2-34,0 4-45,3 0-50,1 1-73,2 1 322,3 0-648,2 0-1644,3 1 352,3 1-7933,8 11 7926,-5-16 1,0-2 0,-8-22 0</inkml:trace>
  <inkml:trace contextRef="#ctx0" brushRef="#br0" timeOffset="90575">21709 8093 19994,'3'-7'4122,"-2"2"-3416,-1 5 538,0 0-875,21-61-285,-16 46-84,7-20 0,-3 9-89,-9 25-135,0 1 140,0 5 22,0 1 6,2 8-56,0 3-45,1 3-100,0 4-1530,1 28 521,-2-17 761,-1 1 1,0-2 0,-1-14-1,0 9 1</inkml:trace>
  <inkml:trace contextRef="#ctx0" brushRef="#br0" timeOffset="91608">22210 7647 13961,'-1'-4'4783,"0"0"1676,1 4-6426,-11-45-44,9 33-101,-9-33 67,11 48 28,-1 5 34,0 4 6,0 6 10,0 4 6,0 5 12,0 4-29,1 3-22,-1 1 0,1 1-477,1 9 471,0-9 1,0-1-29,5 14 12,-1-13 16,1 6-5,-3-16-11,1 1 16,-3-9 6,1-1 22,-2-11 34,1-3 528,-1-2-467,2-7 399,0-1-499,1-7 11,-2-1-11,2-2 22,-1-1-3397,1 0 3391,0-3 7,2 2-7,0-2 1,3 1 16,4-7-39,0 8 12,4-4-6,-3 11-6,-1 1-6,2 4-16,-1 1 11,1 4 3387,2 1-3376,11 8-17,-4 2 1,9 8-1,-9 0 0,0 3-10,-1 2-489,-3 2 488,-2 1-245,1 12 223,-6-8-90,-1 18 56,-8-21-11,-6 6 0,-3-12 0,-8-2 6,-3-4-23,-5-1-22,-6-3-348,-20-2-525,9-3 139,3-6 0,0-1-1315,-5-6-1480,-13-5-5019,23 0 8718,6 1 1,12 6-1,6 2 1</inkml:trace>
  <inkml:trace contextRef="#ctx0" brushRef="#br0" timeOffset="91874">22480 7253 17712,'2'-12'2767,"0"2"-768,-2 10-644,0 0-1316,64 15-11,-32 0-528,10-1 1,1 3 527,-4 14-12,0 6-5,-10-5 1,-1 2-24,-7-6 1,0 1 0,6 11 0,-1 1-964,-8-9 1,-3-1 959,0 1 1,-1 2-37,3 12 1,-2 3-878,-3-1 1,-3 0 806,1-1 1,-3 1-381,-9 5 0,-5-3-904,-9 7 671,2-21 0,-4 0-1752,-13 8 2486,-8 4 0,17-24 0,1-2 0</inkml:trace>
  <inkml:trace contextRef="#ctx0" brushRef="#br0" timeOffset="92565">23714 7338 23458,'-47'-16'-2,"-1"0"0,6 1 0,4 8-32,7 24-4885,8-2 4897,-4 8-6,11-6 1453,4 1-1448,2-1 7,4 1-12,3-1 862,2-1-851,3 0 12,2 0-2085,4 1 2101,5-2 2272,3 2-2255,16 5-28,-6-5 0,24 10-252,-19-13 258,9 4-1,-14-8-5,-3-1 0,6 0 6,-9-1 3257,3-1-3251,-9-3-24,-2 0 1,4 2 394,-5-2-383,1 1-23,-6-3 1,-2 1 11,-2 0 11,-1 0 11,-1 1 11,-2 2-5,-3 1 17,-4 3-1,-3 2 1,-5 1-6,-4 2-11,-5 0 5,-4 1-11,-3-1 28,-16 6-27,12-6-1027,-9 3 1021,18-5 5,5-2-5,5 0-1,4-2-5,4 0 0,5 0-5,2-1 16,2 4 11,4-4 6,1 5 1037,5-5-992,6 5-23,7 1-27,-1 2-18,0-1 1,-8-3 5,3 9-5,-5-3 5,1 7 34,-7 8-1,-2-7 18,-2 23-45,-2-20-12,0 8-361,-1-13 367,0-2 0,1-1 0,0-1-5,0-2 0,1-1 10,0-3 18,0 0 362,0 2-407,0-5-12,0 2 1,0-6-6,0-1-39,1 0-85,2-1-228,3 0-684,6-1-2650,4 0-6117,3-2 9145,0 0 1,-8-2 0,-5 0 0</inkml:trace>
  <inkml:trace contextRef="#ctx0" brushRef="#br0" timeOffset="93558">15176 9843 12859,'-13'-52'638,"0"0"1,1 4-1,1 6 1675,-3 7-1764,-1 5-1580,-3 5 1328,-1 6 972,-1 5-1129,-1 6-67,0 4-28,0 2 1431,1 4-1454,2 2 450,0 2-456,2 1-10,1 2 16,-4 4-10,5-2 4,-4 3 3387,6-3-3358,-3-1 1,0 0-12,-2 1-1,0 0-16,-2 0 17,0 1-12,0 0-16,-6 8-6,2 2-6,2 0-11,1 17 23,13-18 5,-1 12-5,7-15-6,1-1 11,1 2 6,2 0-3404,1 0 3398,3-1-5,2 0 11,0 0 39,7 3-28,-3-6 0,4 2 28,-3-10 11,-1-1 23,0-3 27,1-1 113,9-3 3246,-4-4-3415,9-2 23,-7-3 107,9-9-90,-7 1-11,5-8-12,-10 4 6,0-1-5,-3-2-1,-1 0 96,1-11-68,-6 9-5,1-7 5,-5 14-16,-2 1-6,-1 2 5,0 2 12,-1 2 6,0 3 5,0 2 0,-1 2-28,1 2-23,-1 3-122,0 0 33,0 5 22,0 2 12,0 5-6,0 3-17,1 2 0,2 3-22,0 2-45,1 3-67,1 2-129,0 1-196,1 3-309,0 1-3349,5 18 4014,-3-6 0,0-6 0,-5-17 0</inkml:trace>
  <inkml:trace contextRef="#ctx0" brushRef="#br0" timeOffset="96548">15368 9584 16364,'14'-46'1439,"0"0"1,-1 3-1,-5 10-828,-11 24-75,0 0-317,-6 4-56,-1 2-101,-6 1-1,-4 3 12,-7 4 33,-3 4 18,-7 7-1078,-3 5 1105,-4 3-5,-3 7 22,-3 4-79,25-16 1,-3 1 58,-11 10 1,-1 1-1579,10-7 1,0 0 1493,-8 6 1,2 1 24,-6 9-197,10 0 172,8-3-23,12-1-322,6-2 310,9 0-24,8-3-55,8-2 1,10-2 24,8-3 7,7-2-1399,8-4 1382,5-4-5,5-3 355,-29-7 0,0-1-328,1-1 0,-1 0-293,0-1 1,1-1 266,-2 0 0,0-1-1339,32-4 1217,-5-4-125,-3-3 954,-5-3-1518,-3-2-441,-6-2-690,-5-1-1357,-5-4-4601,-8 3 7925,-7 1 1,-8 10 0,-5 4-1</inkml:trace>
  <inkml:trace contextRef="#ctx0" brushRef="#br0" timeOffset="96774">15453 9528 10569,'-46'-4'834,"-1"1"1,4 0 0,5 3-1431,9 8 1039,-3 4-23,-5 3 1310,-3 5-1428,-4 1 627,0 2-755,-1 2-57,3 1-44,2 0-23,4 2-33,3 0-6,5 2-11,4-1-134,5 27 70,8-21-36,9 18-33,10-27 1281,8-1-1339,6-2-20,4-2-72,3-2-174,4-2-396,2-3-678,4-3-1362,1-2 2593,8-3 0,-23-3 1,0-1-1</inkml:trace>
  <inkml:trace contextRef="#ctx0" brushRef="#br0" timeOffset="97042">15404 9474 18137,'-51'-8'694,"0"0"0,4 1 1,6 4-342,6 9 457,0 4-535,0 6-1163,-1 3 1113,2 5-50,0 3-29,1 4-25,2 3-34,2 1-48,2 1-25,4 2-27,3 1-9,6-1-2451,4 19 2423,8-15 5,7 12-1403,6-18 1353,6-3-247,4-2 229,4-2-1021,4-3 1046,5-2-41,5-3 1049,6-3-1435,-8-8 0,1-1-667,23 1 244,-19-5 1,-1-1-5839,12-2 6785,-8-2 1,-22 0 0,-10 0-1</inkml:trace>
  <inkml:trace contextRef="#ctx0" brushRef="#br0" timeOffset="97491">15991 9613 22474,'-43'2'145,"-1"0"1,3 0 0,7 3-34,11 12-1245,-1 2 1234,1 4-17,0 1-34,1 2 17,1 1-3440,0 13 3407,7-9-23,3 9 930,9-15-941,4 0-2084,3-1 2106,5-2 6,4-2 213,15 3-201,-5-8 16,12 0-6,-6-8-5,1-4 56,16-4-40,-10-4 1,10-4 16,-16-4 2205,-2-2-2199,-3-3 39,-2-3-5,-4-1 5,-3-2 3304,-3-2-3281,-4-1 5,-3-2 152,-2-15-185,-3 11-1,-4-10 322,-2 13-305,-4 2 101,-6-11-72,-6 1-96,-1 3-45,-3 9-33,5 14 6,-2 6-12,0 2-6,-1 3-10,0 6-29,-2 3-16,2 6-45,-2 4-6,2 3-274,-8 16 151,8-6-124,-5 10-845,6 5 280,8-11-758,-1 11-496,11-15-3093,2-1-3029,4-5 8069,1-3 1,-1-11 0,0-5 0</inkml:trace>
  <inkml:trace contextRef="#ctx0" brushRef="#br0" timeOffset="98194">16480 9639 15168,'0'-6'2935,"0"2"1522,0 4-4474,-26-12 821,10 31-799,-17-13 429,19 30-429,4-8 7,2-2-7,2 1 12,-1 11 1193,4-11-1216,0 7-5,3-14 0,0-2 0,1-4-1,0-3 24,2-4 32,-1-4 52,0-1 201,1-2-224,0-3-17,3-1-28,1-6 0,2-2 16,9-13-21,-3 5 16,7-10-5,-5 7-6,1-1-6,2 0-16,0 1 5,2 0-329,10-4 312,-9 8 1,6-1-6,-12 12-6,-1 4-17,5 1 17,-6 3-11,3 3 6,-6 0 11,-1 6-12,1 0 7,2 11-1,-4-3-3035,2 7 3052,-6-6-17,-1 1 6,-1-1 5,0 0 6,0 6-5,0-7 5,0 3 0,0-8 0,0-3 11,0-2 6,0-2 16,-1-2 3455,0-2-3348,-1-1-12,1-1 68,11-15-179,-3 3 0,11-13 5,-9 6 18,-1-1 4,-1-1 7,-2-2-1,-1-2 1,0 0 21,-2-1-4,0 0 228,2-20-172,-4 20-1,2-13 6,-6 26-12,0 3 1,0 3-40,0 3-27,0 2-18,-1 1-100,-1 2-6,1 0-5,-1 0-23,0 5 79,1 2 10,1 5 12,0 2 17,3 4 6,8 13-18,11 7-22,14 12-1126,-2-8 1104,4-3 34,-9-11-23,0 1-386,-1-1 358,-2-1-56,-4 0-33,-5-2-35,-4-1 18,-8-1-34,-2 0-230,-14 5 124,0-6-600,-23 9 107,10-15-505,-11 0-996,9-9 2296,-14-4 0,22-2 0,-7-2 0</inkml:trace>
  <inkml:trace contextRef="#ctx0" brushRef="#br0" timeOffset="98625">17637 9534 24385,'-39'31'71,"0"1"0,7-6 0,4-2-43,6 8-773,10-9 756,5 1 240,4 0-212,11 9-5,3-7-6,12 5 5,3-12-101,6-1 107,4-3 17,4-1 6,18-2-579,-17-6 567,9-1 18,-22-6 10,-3-4 374,-4-2-350,-2-5 27,-5 0 5,-2-4-5,-5-1-17,-3-3-28,-3-2-11,-6-2-40,-1-2-5,-7-2 6,-2 0-313,-2 1 323,-1 0 18,-1 2-28,0 0 5,0 2-11,1 2 553,-1 2-609,-10-3-79,13 11-38,-7-1-51,14 11-62,0 4-90,-1 4-189,0 6-331,-2 4-488,1 4-800,1 3-7675,1 11 9142,5-12 0,0-1 1,4-16-1</inkml:trace>
  <inkml:trace contextRef="#ctx0" brushRef="#br0" timeOffset="98981">18125 9982 22679,'21'-49'224,"0"-1"0,-2 3 1,-4 6-96,-8 5-17,-1-4-28,-1-3-39,-1-5-17,0-4-9,0 11 1,-1-1-972,0 9 1,0-1 965,2-11 0,-1 1 3,3-17-23,0 1 29,-1 2-1,0 3 615,-3 5-565,0 5 40,-2 7 17,-2 6 5,-2 6 799,-1 6-770,-4 4 403,3 7-544,-1 2 1776,4 5-1848,0 2 682,0 0-665,-2 4 22,0 4 16,-2 8-10,-1 7-18,-2 7 6,1 7-889,0 7 867,2 7-6,2 5 0,2-10 1,2 2-702,1-10 1,0 0 703,1 15 0,0 0-1056,2-14 1,1-2 1001,0 2 1,0-1-28,1-1 0,0-1-636,0-1 1,1-1 554,0-1 0,1 0-77,0-2 1,0-1-487,8 27-207,3-5-920,-5-20 1,1-2-2062,8 10-5289,6 4 9244,-13-26 0,-7-9 0,-5-5 0</inkml:trace>
  <inkml:trace contextRef="#ctx0" brushRef="#br0" timeOffset="99332">18634 9887 15283,'0'-7'5355,"0"1"-3983,0 6 1065,0 0-2029,0-63-88,1 45-205,-1-17 0,0 5 142,0 26-212,0 1-39,1 2-17,2 1-6,3 0-6,12-1 7,-1 1 10,10-1 0,12 0-5,-8-2 11,9-1-11,-13-2 11,-3-2 11,-2-2-11,-3-3 11,-3-2-5,-1-4-6,-4-1 17,-1-2-3376,-4-1 3393,-1-1 61,-3-9-44,-4 10 83,-6-11-61,-1 17 11,-4-3 11,2 10-5,0 2-1,-1 2-10,-1 1-12,-2 3 3381,0 0-3403,-2 2-6,-1 4-22,-1 1 5,-1 7-16,-2 3 5,1 5-371,1 4 371,1 6 6,3 3 0,2 4-11,6 1-40,3 2-33,6 1-23,6 0-145,17 17-974,1-13 1052,-7-17 0,2 0-375,13 9-308,3-4-706,1-1-1787,1-5-5757,-4-4 9090,-5-7 0,-14-7 0,-7-5 0</inkml:trace>
  <inkml:trace contextRef="#ctx0" brushRef="#br0" timeOffset="99508">19362 9819 17499,'-36'-42'-1558,"14"16"-1971,38 45 3529,8 4 0,-7-5 0,-4-8 0</inkml:trace>
  <inkml:trace contextRef="#ctx0" brushRef="#br0" timeOffset="100200">19929 10049 20324,'1'-6'3361,"-1"1"-2706,11-56-1842,-5 28 1341,2-7 0,0-3 31,-1 11 0,1 2-17,5-21-112,-4 16 0,0 1 28,6-20-23,1-1 4,-4 13 1,3-5-1,-2 4-20,-1 7 0,-1 0-21,2-4 0,0-5 1,0 6 64,5-17-55,-5 18 16,0-5 520,-6 21-491,-4 4 228,-1 6-284,-1 3-119,-1 3-21,-1 4 853,-1 1-832,-3 3 46,-4 3 50,-6 6-942,-5 5 931,-6 5-17,-20 21-551,10-4 576,4-1 0,1 3-719,-3 10 716,13-15 1,2 1 0,-1 15 16,4 1-34,8 0 1,3-3 0,8-1-18,5-3 52,8-2-29,8-2-6,7-2-16,5-3 22,5-2-11,4-4 22,-10-13 1,1-2-23,18 5 25,-18-10 1,0-2 13,11-5-11,15-9 11,-18-3-17,10-9 34,-11-12-5,-13 5 5,6-9-6,-17 8-179,-2-1 207,-3 2 34,-3 1 892,0-3-870,-6 11-33,-1-1-23,-3 11 487,-2 3-548,-1 1 809,-10 5-803,-1 3-18,-8 3-10,0 4-29,0 3-22,0 2-17,3 2-3106,2 2 3140,4 0-376,12 15 1,6 3 397,14 2 36,-7-3 1,4-4 3,19-12-2050,-6-12 2060,1-3-5,2-4-184,0-2 195,-1-5 0,0-2 11,-4-4 1967,-1-5-1978,-4-3 639,-2-3-622,-4-3 3257,-2-2-3223,-3-3-41,-2-2 40,-5-2 51,-3-14-67,-6 13-6,-5-9-11,-3 16-5,-14-4-40,6 9-28,-8-1-39,12 13-45,1 5-44,3 1-35,2 2-49,0 6-85,0 1 359,0 6-661,1 3-212,0 3-232,2 1-256,2 3-263,2 0-4408,3 11-1295,3-10 7236,0 4 0,0-18 1,-1-4-1</inkml:trace>
  <inkml:trace contextRef="#ctx0" brushRef="#br0" timeOffset="100619">21336 9890 17885,'9'-43'761,"0"0"1,-2 4 0,-4 6 649,-14 12-1092,-5 2 765,-3 3-899,-5 0-63,-1 4-15,-4 1-22,-12 3-74,9 4 995,-8 3-1051,1 19 28,16-4 417,-8 17-473,16 12 34,8-14-6,2 28 40,10-31 5,6 8-11,3-14-1,4-1 1,3-2 11,3-4 6,2-2 44,14-4 164,14-12-108,-8-2 550,3-10-511,-26 1-632,-2-2 717,-3 0 27,-1-1 18,-4 1-23,-1 0 5,-4 2-22,-1 1-33,-3 3-56,0 4-34,-2 1-45,-1 4 554,-1 1-643,-1 7 0,-1 3 33,-3 10-11,-3 7-23,-8 27-2684,2-7 2696,4-11 0,0-1 0,-6 20-919,3-10 1,0 1 909,2-10 1,1 2-370,-3 5 0,-1 4 0,2-4 291,0-1 0,1-1-42,-4 12 0,-1 2-308,-1 3 0,-1-1 42,3-12 0,-1 1-907,-6 12 1,-1 0 214,4-17 0,-1-2-1356,-2-3 1,-1 0-2226,2-5 1,-1-2 4678,-16 15 0,17-20 0,9-11 0</inkml:trace>
  <inkml:trace contextRef="#ctx0" brushRef="#br0" timeOffset="101649">22469 9360 20078,'5'-43'967,"-1"0"0,0 4 0,-1 6-323,-3 15-128,0 4-119,-1 4-117,0 4-112,-2 3-101,0 2-39,-3 3-16,-2 4 10,-7 5 17,-5 9-16,-8 7-918,-4 7 934,-4 6-27,-1 6-4,17-21 0,1 1-5,0 2 0,1 0 5,-1 1 1,1 1 5,-7 14 0,0 1-9,7-11 1,1 0-23,-5 10 0,1 0-8,9-13 0,2-2-76,-5 30-28,7-3-27,7-1-1,10-4-6,8-2 7,9-4-7,9-2-33,5-5-61,6-4-96,4-6-3210,3-5 2953,2-8-651,1-6 376,-15-8 1,-1-3-1949,23-5 2379,-23 0 0,0-2-238,14-12 126,-1-4 213,0-4 196,-3-5 969,-1-4-728,-3-2 67,-1-3 62,-2-3 100,-2 1-25,-16 14 1,1-2 355,-4 1 1,-1 0-301,-1 2 1,-1-1 349,-5-2 0,-2 2 1823,-4 0-1901,-1-7-61,-6 17-107,-3 3 395,-1 3-574,-3 3-90,0 3-78,-2 3 1488,-1 2-1555,-9 4 1452,1 4-1480,-8 5 5,3 5-2880,-2 5 2869,-2 3-17,1 4 11,-1 2-11,0 3 12,1 1-398,1 3 364,-6 16 34,8-12-7,-2 11-4,11-19-24,4-2-16,4-2 0,3-4 12,3-2 16,4-3 11,2-4 34,4-3 22,2-5 0,1-3 11,4-2-74,1-5 63,3-3 17,2-6 140,13-13 315,-10 1-377,9-9 6,-13 6-1920,-2-2 1915,-1-2-12,-1-1 6,-3 0 22,-1 2 72,-3 1-27,-2 3 16,-3 4 12,-2 3-11,-1 4-17,-3 2 146,0 2 1731,0 5-2062,-1 2 3342,0 4-3459,0 1-113,-1 3 146,-1 2 79,-2 6 0,1 4-79,-5 15 0,4-4-129,-3 23 68,4-18-275,2 21 112,5-20-106,2 7-191,5-14-3733,3 0 2764,5-3-8268,14 4 8764,-10-11 0,2-1 1,-18-10-1</inkml:trace>
  <inkml:trace contextRef="#ctx0" brushRef="#br0" timeOffset="101866">23705 9801 14139,'2'-9'6195,"0"2"-4358,-2 7-1098,16-63-179,-11 41-39,4-18 0,-1 3-313,-7 26 517,0-2-653,-1 11-197,0 1 29,0 6 809,-2 13-763,1 3 224,-2 11-376,3 12-1199,-1-8 1160,1 14-73,0-15-1573,4 17 1036,-1-14-2191,6 24 186,-3-29-2992,1 5-2678,-3-18 8526,-2-4 0,-2-9 0,1-3 0</inkml:trace>
  <inkml:trace contextRef="#ctx0" brushRef="#br0" timeOffset="102023">23581 9979 16236,'-1'-6'5298,"1"2"-2021,0 4-2913,5-59-140,-1 38-171,-1-13 1,2 3-26,4 21-45,1 3-22,3 0-141,15 0-27,-3 4-79,14 0-721,-6 2 318,4 1-520,3 1-1088,1 0-3517,1 1 5615,4-1 1,-22 0 0,-2 0 0</inkml:trace>
  <inkml:trace contextRef="#ctx0" brushRef="#br0" timeOffset="102474">24186 9575 18375,'-3'-5'4963,"2"1"-1961,1 4-3103,-25-55 68,19 44 61,-18-26 0,23 56-12,1 15 1,0-4-3414,0 18 3397,0-9-6,0 13-523,-1-15 540,1 1-11,-2 1-11,1-1-6,0 0-11,0-3-78,0-1 78,1 7 11,0-13 0,0 3-5,0-17 3099,0-3-2998,0-4 798,0-4-597,0-1-123,0-12-152,1 1 12,0-9-6,1 0 51,1-12-40,0 5 6,2-9-617,0 10 628,2 0 11,2 2-5,0 2-6,2 3 28,6-1-44,-3 6-1,4-1-22,4 7-11,-4 3-6,8 2 0,-6 4 6,1 2-22,1 6 10,0 1-50,9 15 57,-9-3-3198,4 10 3186,-11-6-22,-3 1 405,-3 1-484,-2 0-442,-7 21 369,-5-21-302,-7 14 168,-5-26-179,-5-5-225,-3-3-2424,-19-3 1687,9-4 1477,-16-6 0,32 2 0,0-3 0</inkml:trace>
  <inkml:trace contextRef="#ctx0" brushRef="#br0" timeOffset="102732">24296 9218 25001,'50'-7'29,"0"1"1,-2 1 0,-8 8 9,-4 33-5,2 7-23,-19-18 0,0 1-1058,0 2 1,-1 2 1043,0 1 1,-2 2-12,1 1 0,-1 0-400,-1 0 1,-2 0 390,-1 0 1,-1 0-23,-1-1 1,-3-1 87,-1 0 0,-3 0-351,-4 10 0,-4 0 5,0-11 1,-3 0-169,-4 7 1,-3-1-1104,-16 10-1495,-5-6 2542,-7 1 1,19-21 0,2-2 0</inkml:trace>
  <inkml:trace contextRef="#ctx0" brushRef="#br0" timeOffset="102975">24971 9531 17154,'11'19'0,"-2"-5"0</inkml:trace>
  <inkml:trace contextRef="#ctx0" brushRef="#br0" timeOffset="103375">25106 10000 13093,'-5'3'4223,"1"-1"2364,4-2-6335,3-18-28,-2 13-33,2-12-34,-3 15-8581,0 2 4654,0 3-3024,0-1 6794,0 3 0,0-4 0,0 0 0</inkml:trace>
  <inkml:trace contextRef="#ctx0" brushRef="#br0" timeOffset="103658">25097 10005 25595,'-8'35'76,"0"0"1,-1-1 0,-1-5-55,-9 1-39,-3 1-33,0 3-701,-10 17-2925,5-10 262,10-13 1,-1-1-5964,-5 6 9505,2-4 0,10-15 0,4-6 0</inkml:trace>
  <inkml:trace contextRef="#ctx0" brushRef="#br0" timeOffset="104770">13840 11167 24702,'53'-21'1022,"-1"1"1,-4 0 0,-7 6 1033,-10 8-2502,0 2 1368,-2 2-1394,18 0-118,-20 4 643,9 1-570,-26 3 989,-6-1-2498,-3 3 1459,-6 2 585,-5 3 198,-9 2 475,-6 2 274,-6 1-139,-7 2 425,-3 0 697,-3-1-1850,3-1 1,-1 0-99,-8 5 0,11-7 0,4 1 0,6-2 0,5-3 0,6-1-99,4-2-385,4 0-97,4-2-118,2 0-180,3 2-108,4-1-808,1 2 557,5-1-475,3-1 594,1 2 157,4-2 281,3 1 306,2-2 466,3 1 513,2-2 217,2-1-203,0 1-170,0-1 8,-3 1-206,-2-2-33,-4 0-129,-5-1-85,-3 1-32,-6-2-129,-2 0-194,-4 0-134,-1 0 530,-2 0-32,-8 6-26,-2-1 10,-6 5 50,0-2 72,-1 1 199,-1 1 123,1 1-554,-7 9 57,8-5-127,-3 7-92,10-8-110,3 0-70,2 0-39,4-1-106,1-2-17,4 1-64,2-1-50,3 0-36,4 1 125,1 0 123,3 0 68,1 0 104,1 0-513,2 2 746,0-1 112,0 1 68,1 0-42,-2 1-27,0 0-33,-2 0 2,-2 0-41,-3 0 29,-2 5 11,-4-6 281,-7 8-48,-4-11 49,-7 2 6,-1-6 36,-6-1-41,-2 0-49,-5-2-69,-3-1-158,-2-1-773,-4-3-749,2 0-5699,1-1 7088,7 0 1,13 0 0,5 0 0</inkml:trace>
  <inkml:trace contextRef="#ctx0" brushRef="#br0" timeOffset="113141">2148 4000 17955,'0'-6'2112,"0"1"1551,0 5-3506,-49-9-1843,33 21 1821,-40 2-40,47 27-39,-2 7-31,3-8 0,0 1-22,2-8 0,0 1-6,0 11 0,0 0-611,2-11 1,2-2 582,1 1 0,0 0-81,3 30-89,3-2-242,2-24 1,2 0-309,7 14-369,7 7-2704,2-23-1156,-5-15 4980,8-2 0,-18-15 0,0-2 0</inkml:trace>
  <inkml:trace contextRef="#ctx0" brushRef="#br0" timeOffset="113499">2204 3741 11905,'-36'-22'743,"-1"0"1,1 0-1,-15-8 1,6 9-61,3 18-139,-1 7-113,1 3-62,1 6-38,-1 5 1570,1 5-1587,-1 5 332,0 6-316,1 7-543,10-3 1,0 4 321,7-9 1,0 2-497,-7 15 1,1 1 450,8-10 1,2-1-26,0 4 0,1 1-284,1 1 1,2 1 258,0-1 0,2 3 2,6-5 1,0 2 0,2-2-761,0 5 1,3 0 754,3 13 1,5-3-7,5-22 1,5-3 79,3-1 0,4-2-108,4-3 1,4-1-23,2-3 1,3-1 178,3-2 1,2-2-214,3-2 1,1-3-9,2-1 0,1-2-8,-1-3 0,3-2-19,-4-3 0,3-1 0,-3-2 69,7-2 1,-1-3-280,-8 1 0,2-2 1,-4-2 309,1-4 0,-3-4 0,14-11 0,-3-4 17,-12 7 0,-3-2 5,10-9 0,-4-2 583,-15 8 0,-3 0-583,-2-2 1,-1-2 2,-2 0 0,-2-1 3,0-3 0,-3-1-6,0-1 1,-2-1-175,0-2 1,-1 0 170,0-2 1,-2-1-3,1 0 0,-2 1-3,-1-1 0,-1 1-6,-1 0 1,-2 1 2,0 2 0,-3 1 3,-1 2 0,-4 1-3,-1 2 1,-2 2-4,-4 3 0,-3 3-66,-24-23-46,16 29 0,-2 3-198,-2 1 0,-3 2-301,-2 3 1,-2 2 616,-7 0 0,1 3 0,-3-1 0,-1 3 0</inkml:trace>
  <inkml:trace contextRef="#ctx0" brushRef="#br0" timeOffset="116706">2479 13092 13289,'-1'-3'3417,"1"1"1276,0 2-4536,-4-7 17,3 6 22,-3-6 6,3 7-28,0 0-23,-1 1-39,-1 0-17,-1 1 23,-1 1 5,-3 1-5,-1-1 22,0 1-40,-2-1-10,0 1 0,-2 0-12,0 0 28,0-1 18,0-1-1,-1 0-11,1-1 0,1-1-23,0 0 1,0-1-12,1-2 6,0-3 6,1-1-23,0-1 17,1-4-28,0-1 34,-3-13-51,5 4-5,-2-10 5,6 6-6,1 0-16,1 1 0,2 1 0,2 2-12,3 3-5,3 3 6,4 2-6,1 3 22,10 1-16,-4 4 5,6 1-5,-6 6-1,0 3-5,0 4 23,1 4-1,-1 4 6,-1 4-11,-2 4-23,-1 2 6,-3 4-28,-3 2 23,-3 3-12,-4 2 6,-3 1 0,-7 0-17,-7 1-403,-8 0 408,-9 1 12,-8 3 8,15-21 0,0 0-925,-4 2 1,0-1 924,-2 1 1,-2 0 4,1 0 1,-3 1 2,-15 8 1,0 0 0,12-9 0,0-1 2,-10 6 0,1-2 4,-11 1 10,8-8 0,6-7-1289,-4-9 1306,15-8-250,-13-14 244,23-1 6,-4-8-21,10 4 265,-1-23-283,23-3 0,-1 1 0,22 12 0,-3 24 0,2 4 1540,3 4-1540,2 4-6,2 5 1,2 2-1,1 5-5,20 9-1,-12-4 498,-13-4 0,-1-1-575,16 7-96,2 0-179,4 0-297,1 0-818,-12-7 0,1 0-414,-9-2 0,0-1 1441,14 3 0,-2 0 0,-10-4 1,-2 0-1</inkml:trace>
  <inkml:trace contextRef="#ctx0" brushRef="#br0" timeOffset="117112">2672 12649 11850,'-49'-33'1071,"-1"0"1,4 4 0,3 4-137,-10 5-235,-4 7-112,-1 7-62,-5 3-299,32 5 1,-3 3 133,-17 6 0,-1 3-227,13-1 1,-2 3 27,-5 5 0,-5 4 1,6 0-57,2 2 1,2 1-877,5-3 1,-1 3 0,2 0 844,-1 5 1,1 2-5,4 1 0,0 2 0,2 0-41,-4 7 1,2 0-20,5-5 0,1 1 1,2-1 2,2 4 0,3-1-6,2-1 1,1 2-136,3-1 0,2 0 130,3-1 0,2 1 311,1-2 0,3 0-323,3 0 1,3-1-47,2-2 1,3 0 29,4-1 0,3-2-3,2-1 0,6-2-65,19 9 1,5-4 41,-9-10 1,3-2 1,-5-5 1,3 0 0,2-3-119,6-4 0,2-3 0,-2-2 58,10 1 0,0-2 28,-6-1 1,2-1 0,-4-3-220,5-3 0,-3-3 233,0 0 0,0-3-419,-3-2 0,0-2 486,-2-2 0,-1-2-306,-2-2 1,-1-1 336,-2-2 0,-2-2 11,-1 0 0,-2-2 405,-2-1 0,-2-1-397,-3 0 1,-1-2 2,-2 0 0,-3-1 11,-3 0 1,-1-1-4,-4 0 1,-1-1-15,-2-1 1,-3-1 443,-2 0 0,-1 0-460,-3-2 0,-1 1-15,0-1 1,-2 0-6,-3-1 1,-1 1-4,0 0 0,-3 1-8,-1-1 0,-2 1 6,-2 2 0,-1 0 10,-10-10 1,-3 1-14,5 11 0,-1 1-3,-7-7 0,-2 3-28,-17-6-175,-1 7-391,13 14 1,-1 3-2112,-19-7 2705,15 10 0,3 2 0,8 3 0,1 2 0</inkml:trace>
  <inkml:trace contextRef="#ctx0" brushRef="#br0" timeOffset="118986">5731 13010 17014,'-3'-58'1365,"0"0"0,1 9 0,-4 9-861,-9 11-152,-2 18-49,-2 6-79,-1 2 633,-16 19-739,6 0 168,-11 18-197,8 2-668,-1 8 635,-1 6-42,18-22 0,0 1-3,0 2 0,1 0-959,0 2 1,1 2 947,1-1 0,1 2 5,-4 18 1,2 2 2,5-12 1,0-1-29,-1 15 1,1 0-34,5-15 0,1-2-45,1 2 0,1 0-96,1 1 1,0 0-115,0 0 0,1 1-135,2-2 1,-1 1-163,1-2 0,0 0-1432,1-1 0,0 0 925,0-2 0,-1 0-174,0-2 1,-2 0-1298,-2 8 1,-2-1 1714,-6 14 794,2-24 1,-3-4 426,-12-4 1320,-4-10-1029,-3-9 498,-2-14 1,-1-5-129,-9-8 204,2-10 0,2-4-2,5-13-687,13 14 1,2-3 270,5-3 1,3-1-375,0-21-945,5 19 1,2 1 758,9-16-32,4 1-476,9 1 374,5 3 630,-1 17 1,1 2-686,15-15-43,-12 19 0,2 1 440,14-5-448,3 2 1161,3 3-1167,3 2-8,-13 8 0,2 1-17,-10 3 1,0 1 13,11-4 0,-1 1-11,14-5 0,0 0 500,-3 1-483,-2 1-171,-4 0 182,-3 1 45,7-4 17,-12 4 5,-4 3 23,-15 6 863,-14 6-824,-2 2 1654,-2 1-1693,-4 3 389,0 2-384,-4 6 929,-1 1-867,-7 13-113,3-5 40,-4 16-39,10-14-11,1 6-23,6-8 23,9 5-12,0-6 6,6 4-6,0-11 12,1-1 5,2-4 6,3-2-3387,1-2 3393,1-3-183,12-9 227,-8 0 28,7-10 11,-13 1 23,-2-3 28,-2-2 22,-2-1 12,-2-2-7,-3-2 181,0-12-214,-5 9 146,-1-18-185,-4 22-11,-1-4-17,-1 13-6,-1 4-55,-1 3 3265,0 4-3288,0 2 370,1 2-415,0 2-218,1 0 123,-1 3 6,1 3-12,-2 4-3940,-1 16 3352,2-4-466,0 10-514,1-6-1702,2 1-5540,0-3 8928,1-4 0,-1-9 0,1-4 0</inkml:trace>
  <inkml:trace contextRef="#ctx0" brushRef="#br0" timeOffset="119360">6478 13375 20056,'0'-6'3747,"0"1"-1216,0 5-2542,6-40-5632,-3 35 5665,5-26 1404,-3 47-1404,3 29-22,-3-16 11,1 20-11,-5-21-5,-1-1-1,0-1 1,-1 0-12,-2-4 0,0 0 854,0-6-848,-1 1 61,3-9 6,-1-1 3375,2-10-3391,1-3-24,2-5 24,7-16-29,-1 3 6,5-11-213,-1 7 219,1-1-553,2-2 542,2 2 4,0 0-4,0 3-252,9-5 234,-2 6 18,0 2-18,-4 11 0,-7 9 1,0 2 183,1 3-206,0 2 520,-1 4-587,0 5-73,1 3-95,-2 2 176,0 5-2339,10 27 639,-8-15-2592,8 20 4379,-7-21 0,-9-16 0,2-1 0</inkml:trace>
  <inkml:trace contextRef="#ctx0" brushRef="#br0" timeOffset="119882">7692 13226 19467,'11'-40'728,"0"-1"0,1 4 0,-6 8-347,-10 19 1198,-2 2-1394,-6 4 68,-18 5-130,2 4 14,-3 4 1,-2 2-26,-11 9-559,14-5 1,-1 1 525,-12 11-40,2 5-6,2 2-2181,4 6 2154,5 2 5,4 2-287,6 1 265,6 0-449,6 0 460,5 0-11,8-3-6,17 14-11,2-17 65,15 8-65,-3-22 6,4-5-17,5-4-6,1-7-3,-10-5 1,1-3 2,19-2 31,-18-2 0,-2-1-3,15-9 0,-3-4 23,-1-4 11,-4-4 8,-14 5 0,0-2 17,-1-4 0,0-1-17,0-1 1,-2-1 7,-2-1 1,-3 0 16,7-19 1,-1-4 5,-2-4-28,-13 28 0,0-1-3,-1-1 0,0 0 3,0 0 0,0 1 3,-2-1 0,1 0 64,7-28 61,-3 3 62,-8 23 1,-1 1 16,1-11 6,-4-5-22,-7 27-40,-4 5-22,-2 5-62,-2 4 2390,1 4-2434,-2 2-18,1 5 1037,-1 4-1042,0 7 24,-11 21-52,6-3-286,-7 17 286,10-7 0,1 2 0,3 1 0,3 2 0,3 0 0,2 1 0,3 2-24,0 2-35,3-15 1,0 1-94,1 20 46,1-20 0,1-2-191,4 15-67,1-2-123,2-3-997,7 11 279,-4-18-688,3 5-1950,-7-23-4208,-3-6 8051,-2-6 0,-4-5 0,0-2 0</inkml:trace>
  <inkml:trace contextRef="#ctx0" brushRef="#br0" timeOffset="120248">7854 13493 19081,'-1'-4'4509,"-1"1"-3339,2 3-1243,59-44-3826,-27 32 3840,8-11 1,2 2-93,-1 21-169,19 0 130,-13 0-2065,12 0 2087,-21-2 39,-2-2 1092,-4-2-975,-3-2 29,-5-2 39,-4-1 34,-3-3 1485,-4-1-1373,-2-2 56,-3 1 38,-2-2 24,-3 2 3436,0 0-3387,-3 0 29,1 0-11,-1 1-12,0 1-33,0 2-40,-1 0-22,1 4-28,-2 0-34,1 3-38,0 1-46,0 2-56,0 0-22,0 2-78,-2 4 22,1 2 0,-2 7-39,0 5 56,-2 4-29,1 3 7,0 5-40,1 3-56,1 1-2257,1 2 2151,1-1-872,1 1 715,2-2-468,1 1 87,2-3-376,1-2-693,0-3-2113,0-4-5281,0-5 9208,-1-4 0,-2-8 0,-2-2 0</inkml:trace>
  <inkml:trace contextRef="#ctx0" brushRef="#br0" timeOffset="120429">8643 12991 23220,'-25'29'-7449,"6"1"7449,28 2 0,-4-15 0,0-1 0</inkml:trace>
  <inkml:trace contextRef="#ctx0" brushRef="#br0" timeOffset="120846">9064 13273 26368,'-60'9'112,"0"0"0,4 0 0,10 2-90,18 10-16,-5 12 0,13-7-12,0 9-11,14 1 12,7-7 5,4 7-6,6-12 6,4-1-11,3-2 0,4-2-3387,1-2 3392,3-3-1743,2-3 1743,2-2-108,13-4 125,-9-2 1,9-5-1652,-14-4 1657,-2-4 1361,-1-4-1339,-3-4 17,-1-2 0,-3-4 22,-3-2 12,-3-3-488,-4-2 488,-4-3-12,-3 0 92,-6-1-97,-3 1 2120,-7 0-2081,-18-9-78,4 12 11,-14-5-12,9 17 407,0 4-423,1 4-6,3 4-11,3 4-11,4 2 0,4 4-34,3 3-6,1 6-49,2 3-57,0 3-342,3 15-346,4 7 246,5 1-152,6-2-433,4-13 47,3-2 2879,2-2-3898,2-2-1356,2-1 2698,7-1 0,-13-8 0,1-2 1</inkml:trace>
  <inkml:trace contextRef="#ctx0" brushRef="#br0" timeOffset="121186">9424 13403 27494,'31'-14'212,"-17"26"-172,-29 25-18,-5 13-5,3 2 5,8-12-3823,-1 11 3813,8-19 887,3 10-899,2-13-6,3 3-1992,1-16 2026,0-6-480,1-5 513,4-3 7,3-9 4,7-5-760,17-21 716,-7 1-94,-9 9 1,0-1 93,9-15-3,-9 9 1,0 0-9,13-15-3,-13 16 0,-1 2 1965,8-7-1934,7-4-17,-10 14 6,4-2-18,-12 14 615,-2 4-614,-2 4-17,0 3-6,0 2 18,1 5 3190,2 4-3213,1 5-45,10 17-33,-7-4 463,7 12-721,-10-7-280,-2 3-1204,-1 1-500,-1 1 2331,1 5 0,-8-20 0,0-2 0</inkml:trace>
  <inkml:trace contextRef="#ctx0" brushRef="#br0" timeOffset="122504">12200 13336 19882,'-7'-44'1096,"0"0"0,0 0 1,0-13-1,-4 11-799,-14 25 73,-9 12-264,5 5-33,-12 5 17,6 7 27,-18 16-66,10-2-993,15-5 0,1 1 959,-10 12 5,2 4-16,3 4-18,3 1 15,12-10 0,2 0-190,-3 14 175,0 12-126,24-7 109,8-13 7,13 7-15,2-24 1,3-4-592,21 7 616,-15-9 1,1-2-11,21-1 22,-1-5 11,-4-3-22,-6-6 28,-7-3 11,-6-6 5,-8-1 996,-5-4-978,-6 1 613,-5-2-608,-4 1 45,-6-6-62,-6 6-5,-6-4-6,-5 9-11,-4 2-12,-2 3-5,-4 3 12,-1 4 111,-2 1-118,-1 3 12,-2 4 696,0 4-701,-14 15-12,10-4-439,8 1 1,1 2 444,-1 7-17,-5 11-824,13 4 784,10-10-16,0 10-23,11-14-56,5-1-67,6-3-78,8-1-112,6-3-667,27 3-2291,-6-8 2997,-14-8 0,0-2-448,19 0-1086,4-3 1052,0-4-72,2-1 358,-2-5 361,0-3-8,-2-3 148,-18-1 1,0-1 1291,18-7-1219,-20 5 0,-2-1 53,8-10 1272,-3-2-1096,-13 5 1,-1 0 131,12-12 959,6-10-785,-17 15 56,-2 1-1626,2-7 1671,-9 11-22,0-3 896,-11 13-1014,-3 4-24,-1 2-228,-3 3 208,-2 2-365,-4 2 3364,-4 1-3409,-3 2 45,-15 8-68,4 0-417,-10 8 396,7-2 10,0 1-11,-2 2 0,0 0-639,-1 0 639,0 0-5,-2-1 5,0 0-5,1-2-6,-12 4 0,13-7 11,-5 2 0,18-9 23,5-3-6,3-3 11,5-4-17,3-4 408,2-4-369,3-3 691,2-3-652,3-1 29,3-1 22,3-2 17,1 2-3386,3 0 3380,0 2-16,0 1-12,-1 3-27,0 2-29,-2 4-33,1 3-11,4 2-18,-3 6-4,6 3-1,-3 6 0,3 5 2843,3 4-2843,1 5-28,17 17-67,-11-9-789,-9-10 1,-1 0 530,9 10-251,1 1-399,-1-1-1514,-1-1 2506,-5-9 0,-1-1 0,-3-2 0,10 8 0</inkml:trace>
  <inkml:trace contextRef="#ctx0" brushRef="#br0" timeOffset="123037">13462 13666 27578,'8'32'44,"-1"4"-32,-5 9-1602,0 4 1590,0-1-1119,1 2 1119,0-1 0,3 0 0,1 0 12,3 0-2126,0-1 2064,-1-1-6,0-2-507,-2-3 490,0-4 324,-3-6-341,0-6 23,-3-8 863,0-8-835,-1-5 3017,-2-13-3011,0-4 22,-4-13-6,0-2 11,-2-6-2473,-9-26 2451,4 9 16,3 15 1,0 0-494,-5-20 477,0-3 6,0-3-468,8 29 0,0 0 490,1 0 0,-1 0-3,1 0 0,0 0 6,0 0 0,0 1-3,-4-31 6,1 3 10,3 2 7,1 3-12,3 3 23,1 5-12,2 4 6,1 6 17,3 5-134,3 5 101,1 6-12,2 3 2566,2 5-2577,1 2-1,3 3-4,2 4 743,4 1-733,3 3-10,2 3-40,31 18 33,-21-5 597,-8-1 1,0 2-659,13 20 23,-11-6-18,8 13-1092,-16-11 1054,-2 0-1,-5-2 12,-5-2-29,-10 6 107,-10-10-17,-27 6 34,-19-15-474,-6-4 490,27-9 1,1-2-17,-15-1-11,1-2-57,2-3-77,3-2-198,5-5-324,5 0-2556,1-12 3234,12 3 0,3 2 0,12 7 0</inkml:trace>
  <inkml:trace contextRef="#ctx0" brushRef="#br0" timeOffset="123428">13989 13218 24988,'44'5'28,"0"-1"0,-3 0 0,-6 3-11,-10 9-6,0 2 12,8 14-12,-9-6-1051,4 12 1045,-12-12-5,-4 2 6,-3-1-17,-4-1 535,-2-2-524,-3-1-16,-1-3 10,-3-2 283,-3-3-277,-2-3 17,-2-3 156,0-2-139,-1-4 5,-2-2 23,1-2 733,0-4-734,0-4 18,1-3-6,1-3 16,3-2 79,1-10-89,3 4-35,2-7 7,6 7-23,2 0-11,7 0-17,3 2 5,3 1-10,4 0-1,3 3 12,3 2-281,2 1 186,2 4-654,3 2 401,3 2-218,2 2-303,2 2-425,0 1-846,0 1-2358,0 0-4274,-5 1 8766,-7 0 0,-15 1 0,-6-1 0</inkml:trace>
  <inkml:trace contextRef="#ctx0" brushRef="#br0" timeOffset="124071">14937 13318 26360,'-31'12'146,"8"0"-28,28-6-51,4 2 10,2-2-26,5 1-12,1-2 19,2-1-24,1-1 11,-1-2-1,-1 0-10,-2-4 34,-1-1-29,-2-5 6,-1-2-17,0-2 11,-3-2-17,-1-4 1,-2 1-1,-2-4 6,-2 2-5,-1 0 5,-4 2-6,-2 0-16,-4 2 16,-2 1-16,-2 3 5,-2 2 0,-2 2 6,0 2-6,-2 3-11,1 2 17,0 1-6,-1 4 6,1 3 5,-1 3-5,1 2-6,1 3-11,1 3 17,-4 12-17,8-5-6,-2 9-16,10 3 11,3-9 0,4 8 5,4-12 12,14 8-6,0-8 0,10 6-6,-3-11 6,3-2-6,2-3-5,1-3-11,16-4 11,-12-3 5,11-5-3397,-18-4 3386,-1-2-24,-3-4 36,8-11 33,-10 2-28,4-9 0,-11 4 5,0-18 7,-5 7-7,-1-16 23,-5-5-551,-3 13 548,-2 8 1,0 0 7,-1-2 12,0-8 12,-1 19 22,2 5 5,0 1 3233,2 1-3221,-3 6 10,2 1 15,-2 9-48,-1 2 749,1 0-828,1 8 25,2 2 9,9 16-23,1-1-10,8 11-599,0-3 609,3 3-995,4 3 984,4 3-5,2 3-28,4 1 22,0 1-28,0-2-17,-2 0-5,-6-5-22,-4-2-6,-8-5-6,-6-4-6,-6-3-5,-5-4 6,-5-3-23,-5-3-730,-5-2 546,-5-3-519,-3-2 59,-2-3-4252,-12-3 5025,5-5 0,5 3 0,13-3 0</inkml:trace>
  <inkml:trace contextRef="#ctx0" brushRef="#br0" timeOffset="124454">16203 12908 20996,'-3'-5'3053,"2"2"-577,1 3-2504,-25-30 45,19 26 11,-19-18-6,25 34-11,2 4 0,2 3 1,2 3 16,7 16-17,-2-8-1567,8 13 1579,-3-10-18,6 4 12,1 2-11,4 2-155,2 1 137,1 0-1070,1-1 1077,-2-2-35,-1-3-116,-4-3 144,-4-4-10,-4-3 5,-5-5 1246,-5 0-1274,-4-9 196,-5 0-258,-14-9 6,-3-3-67,-11-6 749,-1-4-906,-2-6-140,-2-4-277,9 3 0,0-1-261,-13-13 359,14 11 0,3-1-912,-5-12-1161,6-1-1831,5 0 4548,4-4 0,7 18 0,2 1 0</inkml:trace>
  <inkml:trace contextRef="#ctx0" brushRef="#br0" timeOffset="124611">16112 13026 12309,'1'-4'7282,"0"1"-1788,-1 3-5416,4-7-10,-4 15-29,3-2-11,-6 19 5,0 3-27,2 4 0,1 20-51,1 10-1231,1 1 1096,3-2-189,0-22-298,1-1-816,0-5-461,0-3-2173,-1-5 4117,2-1 0,-4-13 0,0 0 0</inkml:trace>
  <inkml:trace contextRef="#ctx0" brushRef="#br0" timeOffset="124837">16571 13091 26570,'2'19'-28,"2"1"-101,0 19-22,0-7-1013,3 11 868,-2-12-164,3 1-279,0-2-437,3-1-1003,0-3-3305,2-1 5484,4 0 0,-9-13 0,1-1 0</inkml:trace>
  <inkml:trace contextRef="#ctx0" brushRef="#br0" timeOffset="125029">16796 12795 16277,'-2'-7'2867,"0"2"-959,2 5-3196,0 0 537,-7-17-1322,7 24-1192,-4-8-4683,9 24 7290,-1-2 1,-1-10 0,-2-5 0</inkml:trace>
  <inkml:trace contextRef="#ctx0" brushRef="#br0" timeOffset="125430">17226 13100 22692,'-48'-14'170,"1"0"0,3 1 0,6 7-86,2 18-28,3 4 597,4 4-637,4 1-4,3 3 10,5 2-11,4 0 6,4 1 0,4 1-23,3 0 657,5-1-640,3 0-5,6-3 431,4-2-415,2-3-16,3-2 873,3-3-773,13-3-33,-6-5-321,9-3 304,-11-8 6,-2-3-6,1-6 0,-2-3 0,-2-4-209,-2-2 214,-2-4-10,-3-4-18,-3 0 51,1-17-50,-7 11-763,-1-10 751,-5 17-11,-2 3 17,-2 2-11,-2 3 22,-10-4-39,3 10 710,-7-2-733,3 10-10,1 3-29,1 2 266,0 2-333,0 4 820,1 3-1206,-6 12 117,6-2-151,-2 9-163,8-6-189,1 2-247,3-1-427,1 0-715,2 0-1878,3-1 4168,3 1 0,-2-10 0,-1 0 0</inkml:trace>
  <inkml:trace contextRef="#ctx0" brushRef="#br0" timeOffset="125808">17615 13093 21954,'7'-44'476,"1"-1"0,-1 7 0,-2 8 989,-4 19-1420,-1 8 293,1 2-377,0 7 297,0 2-236,2 8-27,-1 2 16,0 5-11,1 3 5,-1 4 847,0 1-852,-1 1 6,-1 2 0,-1 17-589,-2-13 589,0 13-6,-1-21-12,1-2 7,0-5-1,1-4 6,1-6 23,0-4 44,1-4 95,0-3 34,0-1 135,6-7-259,1-1-38,8-8 28,1-1-40,2-3 6,2-3 338,1-2-377,1-1 39,1-1-17,1 0-827,1 0 833,1 1 22,11-5-5,-9 10-23,6-3 17,-14 13 0,-2 2-6,-3 4 12,-1 2-29,-2 1 224,0 2-234,0 2 27,1 4-27,9 13-23,-4-1 775,7 11-1128,0 10-33,-8-8-931,4 13 162,-10-13-1376,-4 1 2559,-1 2 0,-4-16 0,0-2 0</inkml:trace>
  <inkml:trace contextRef="#ctx0" brushRef="#br0" timeOffset="126537">18962 13022 19944,'-1'-7'2778,"1"2"-1949,0 5 531,0 0-889,-5-65-95,4 45-220,-2-16 1,1 3 106,2 26-83,0 3-52,0 2-77,-1 1-46,-1 1-16,-1 2 17,-2 1 5,-4 4 11,-1 3-10,-4 5-1,0 1 6,-2 2-23,1 0 12,1 0-6,1 1 0,3-2 5,2 0-10,3-2 5,2 0-6,3-1-5,0-2 22,4-1 6,2-3 11,4-1 28,2-3-17,4-2 11,3-1 57,14-7-34,-8 0 5,10-7 17,-14-1 0,-1-2 6,-4-3-28,-2-3 0,-3-1-6,-4-3-5,-2 0 22,-3 0 61,-2-8-72,-3 10-17,-2-2 6,0 12 5,0 4-34,1 3-10,1 3-34,0 2-34,1 1 0,-2 1-5,0 3-6,-4 2-124,-9 12 24,2 0-52,-5 10-77,6-2-90,1 1-96,3 4-122,-1 0-119,2 1-190,0 0-3823,1-1 2289,0 1-3759,0 0-3504,2-3 9699,2-5 0,1-11 0,2-5 0</inkml:trace>
  <inkml:trace contextRef="#ctx0" brushRef="#br0" timeOffset="126871">19027 13388 24217,'13'60'269,"1"-10"-252,-3-37 11,0-1 22,0 1 152,-3-4 38,-2-1 136,-4-6 1024,-1-2-1120,-1-4-134,0-1-57,0-6 18,0-1-23,-1-3-11,0 0 22,-1-1-11,0-1 11,0 2-28,1-1 146,-1-5-112,0 9 67,0-4-118,-1 13-50,0 1 0,0 2-11,-1 0-34,-6 4-16,0 1-91,-4 4-100,6 1-235,1 2-442,4 4 929,9 15 0,-4-17 0,5 8 0</inkml:trace>
  <inkml:trace contextRef="#ctx0" brushRef="#br0" timeOffset="127604">4791 14781 16163,'54'-23'-6,"1"0"0,-11 2 1,3 5 21,8 9 1,5 6 0,-2-1-1670,2-1 1,-1 0 1687,-4 0 1,2 0-1,-1 0-575,-11 0 1,-1 1 0,0 0 593,4-1 0,-1 0 1,1 1 1,3-1 0,0 0 0,0 1-217,3-1 0,0 0 0,1 0 245,3 0 0,0 0 0,1 0-365,3 0 1,0 0 0,1-1 354,-14 2 0,1-1 1,1 1-1,0-1-70,2 1 0,0-1 0,0 0 0,1 0 71,3 0 1,-1 1 0,1-1-1,1 0-5,2 0 0,-1-1 0,2 1 0,-1 0-27,-9 0 1,-1 1 0,1-1 0,0 0 0,0 1-21,2-1 1,0 0-1,0 1 1,0-1-1,0 0-8,3 0 1,-1 1 0,0-1 0,1 0 0,0 1-5,1-1 0,0 1 0,1-1 1,-1 1-1,1 0-6,1-1 1,1 1-1,-1-1 1,1 1 0,0 0-1,1 0 1,-1 0-1,2 0 1,-1 0 0,0 0 0,2 0 1,0 0 0,-1 0 0,1 0-1,1 1-1,-11-1 1,0 0 0,0 1-1,1-1 1,-1 1 0,1-1 3,0 1 0,0-1 1,1 1-1,-1 0 1,1-1-1,-1 1-1,1-1 0,-2 1 1,1-1-1,1 1 1,1-1-1,3 0 7,-2 1 1,3-1-1,2 0 1,1 1-1,0-1 1,0 0-1,-2 1 1,-2-1-5,-3 0 0,-2 1 0,-1-1 0,0 1 1,0-1-1,2 1 0,1-1 3,4 0 1,2 1 0,2-1 0,0 0-1,1 1 1,-2-1 0,-2 0 0,-2 0 7,2 1 0,-1-1 1,-2 0-1,-2 0 1,1 0-1,1 0 10,1 1 1,0-1 0,0 0-1,-1 0 1,1 0 0,0 1 4,0-1 0,-2 0 1,0 0-1,2 0 1,1 0-1,3 0 28,-9 0 0,3 0 1,1-1-1,2 1 0,0 0 1,1 0-1,-2-1 1,-1 1-1,-3 0-21,5 0 1,-2 0 0,-2-1 0,0 1 0,0 0 0,2 0 0,2-1-7,-3 1 0,1 0 0,2-1 0,1 1 0,1-1 0,-2 1 0,0-1 0,-2 1 0,-3 0 17,10-1 0,-2 0 0,-2 0 0,0 0 0,-1 1 0,1-1 0,0 0 0,-1 1 0,1-1 0,0 1 0,2-1 1,3 0 14,-10 0 1,2 1 0,2-1 0,1 0 0,0 0 0,0 1 0,0-1 0,-3 0 0,-1 1-30,3-1 1,-1 1 0,-3-1-1,0 1 1,1 0 0,1-1-1,2 0-12,-4 1 1,2-1 0,1 1 0,2-1 0,-1 0 0,0 0 0,-1 1 0,-3-1 0,-2 1 8,9-1 0,-4 1 1,-1 0-1,-1-1 0,0 1 1,0 0-10,1-1 1,-1 1 0,0 0 0,0-1 0,1 1 0,-2-1-9,0 1 1,0 0-1,0 0 1,-1 0-1,0 0 1,0 0-8,-1 0 1,0 0 0,-1 0 0,1 0 0,-1 1 0,0-1-6,9 0 0,-1 0 0,1 0 0,-1 1 0,0-1-3,-3 0 1,1 1 0,-1 0 0,0-1 0,-1 1-4,-2 0 0,0 0 1,-1 1-1,0-1 0,0 0-12,9 0 1,-1 0 0,1 1 0,1-1-74,-2 1 0,2-1 0,1 1 1,-2 0-1,-3 0-149,-3 0 0,-3 0 0,-1 0 0,2 0-506,-4 0 0,3 1 0,0-1 0,-3 0 0,-5 1-2365,1-1 1,-5 0 0,-2 1 3101,12 0 0,-6 0 0,2 0 0,-22-1 0</inkml:trace>
  <inkml:trace contextRef="#ctx0" brushRef="#br0" timeOffset="134220">6239 16812 20190,'3'0'1831,"0"0"2230,-3 0-3797,0-19-169,0 11-17,1-17-22,3 14 0,3-2-17,6-4 12,17-15-46,-3 5-1054,2-1 0,0-2 1077,11-9-23,-13 11 1,-1 0-218,13-17 209,-11 9 0,0-4 11,3-5 1,-1-2-863,1-1 1,-1-1 856,-1-1 0,-1 1-729,-8 11 1,-1 2 725,0 0 0,0-3 3,5-11 0,-1-2-1,-7 15 1,-1 0 5,3-10 1,-2 2-3,-2-9-1,-5 5-5,-5 6 1217,-3 7-1234,-6 0 191,0 13-168,-5 2 1720,1 14-1732,-1 3 2403,-2 2-2409,-2 6 12,-2 4 12,-17 24-12,5 0-336,7-7 0,0 4 333,0 5 1,-1 4-4,-3 19 1,1 3-572,3-11 1,3 0 565,-2 13 0,6-4-9,8-23 1,3-3 7,1 1 1,0-1-574,1 0 1,1 0 568,4 27 21,5-2-28,3-21 1,2 0 11,11 16 14,-7-21 0,2-2-20,12 4 11,4-6-592,23-3 587,-26-17 0,1-2 8,0 1 0,1-3-8,10-8 0,-3-4-400,10-7 411,-18 2 0,-1-2-5,11-13 22,-3-4-6,-3-3 6,-3-1 22,-4-1 415,-2-1-409,3-15-12,-11 12-5,3-9 1071,-13 18-1054,-2-6 5,-4 11-5,-2-2-6,-6 15 627,0 4-638,-4 3 1221,-3 2-1249,0 3 0,-2 1 6,1 7 572,-3 4-550,-3 9-23,-3 6-798,-2 5 804,-2 6-17,2 2-5,-4 20-6,9-14-5,1 13 16,11-19-10,5 11 10,6-12 0,5 6 18,6-19-2600,3-3 2583,7-6 10,3-4-129,6-6 129,2-2 6,-7-7 1,1-2-7,17-6-5,-15 1 0,-1-2-736,14-14 747,1-5-11,0-4 11,1-4-14,-14 9 1,-1-3 13,-7 8 0,-1-1 0,7-9 0,-2-2-441,-9 10 1,-3 0 443,0-2 0,-1 0 577,-1-1 0,0-1-589,-1 0 1,-1-1 8,0-1 1,0 1-10,-1-2 1,0 0 5,1 0 1,-1 0 2,-1 0 1,0 1 2,0 1 0,-1 0 0,-1 2 0,-2 1 135,6-24-96,-10 19 0,-2 2 9,-3-5 5,-6-9-22,-4 36 791,-2 4-808,1 5-16,-1 1 1265,1 5-1277,-2 5 1836,-2 7-1831,-2 9 12,-13 31-17,5-6-1691,8-13 1,1 2 1693,3-7 0,2-1-1,-1 3 1,1 1-252,-1 1 1,2 0 242,-1 0 1,2 1-917,0 0 1,1 0 898,1-1 1,1 1-12,1-1 1,0 0-322,2 0 1,2-1 278,0-1 1,2 1-26,1-2 0,3-1-157,8 28-106,8-5-145,7-6-203,4-5 961,7-5-3531,-9-15 0,3-2 3282,21 12 0,-7-6 0,-22-15 0</inkml:trace>
  <inkml:trace contextRef="#ctx0" brushRef="#br0" timeOffset="134428">7946 15969 19798,'-5'0'2722,"1"0"-79,4 0-2671,51-33-5699,-19 18 5651,5-6 1,3 0-351,-4 10 0,-1 2-150,21-6-634,-18 5 0,1 1 1210,22-4 0,-28 6 0,-3 1 0</inkml:trace>
  <inkml:trace contextRef="#ctx0" brushRef="#br0" timeOffset="135315">11901 15709 20783,'-3'-1'2241,"1"1"-1082,2 0-1819,66-27-1038,-27 19 1020,9-6 0,0 1-2474,4 12-938,0 0 4090,3 2 0,-26-1 0,-3 0 0</inkml:trace>
  <inkml:trace contextRef="#ctx0" brushRef="#br0" timeOffset="135496">12010 15968 21847,'-44'20'396,"1"1"0,3-3 0,10-3-211,24-11 1128,3-1-1044,1-2 234,11-1-430,3-3-112,34-6-107,-6-2-254,-8 3 1,0 0-83,23-5-274,2 0-521,-1-1 1277,-14 3 0,-3 0 0,-3 2 0,13-5 0</inkml:trace>
  <inkml:trace contextRef="#ctx0" brushRef="#br0" timeOffset="135995">14381 15632 20940,'-13'-42'1023,"0"-1"0,-1 4 1,-2 7-671,0 19-118,-5 3 50,-4 16-173,5 5-16,-10 12-1,6 6-394,-3 7 344,-2 6-1370,-2 5 1336,-1 5-9,16-24 1,0 0-1414,1 1 0,-1 1 1405,1 0 1,-1 2-51,-4 16 0,0 0-940,5-11 1,1 0 900,-3 13 0,1-1-240,6-15 1,1 0-257,-2 14 0,1 2-530,1 0 1,0 2-921,1-10 0,0 1 1,0-2-621,-1 8 1,-1-3 1179,1-5 0,-1-5 1481,-5 5 0,8-21 0,1-9 0</inkml:trace>
  <inkml:trace contextRef="#ctx0" brushRef="#br0" timeOffset="136446">13430 16911 15319,'-21'-59'1260,"1"1"0,3 3 0,9 5-857,27-2-145,13-3-506,-12 28 1,2 0 306,2 0 0,2 0-782,17-10 0,3 1 728,-11 9 1,2 2-23,12-8 0,1 2 0,-14 11 1,-1 2-10,1 1 1,0 1 225,0 0 0,-1 1-237,0 1 1,0 0-9,-2 1 0,0 1-3,-2 0 1,1 1-49,11-4 1,-1 0 67,-10 3 0,-2 1 14,10-4 0,-1 1 3,13-6 11,-2-2 6,-3-1-1,-3-3 20,-17 7 1,0-1-1712,22-20 1815,-5 2 50,-12 9 935,-16 12-705,-8 7 1453,-2 1-1537,-5 7 482,-6 1-729,-1 1 3381,-5 2-3392,0 2 73,-10 13-67,4 0-1691,-3 10 1,1 1 1634,0 6-12,-8 23-583,18-12 572,5-10-354,16 25 377,0-32 11,23 13 89,-2-28-27,1-3 27,-1-8 2917,-10-6-2821,7-11-123,-5-2-6,5-8 420,-9 2-386,-2-3 589,0-1-595,-3-4 56,5-15-823,-7 10 716,4-11-16,-8 15 5,-1 2-10,0 2 21,-3 4 62,2-2-44,-4 5 277,0 6-479,-4 7-241,0 8 73,-2 6 597,-1 1-967,-2 7-1993,-2 10-769,3-4 3423,-1 11 0,4-18 0,0-1 0</inkml:trace>
  <inkml:trace contextRef="#ctx0" brushRef="#br0" timeOffset="136828">15390 15797 20056,'1'-5'4581,"0"2"-2480,-1 3-2096,10-22-22,-9 26 23,7-13 5,-11 34 6,-1 1 11,0 3-443,-1 0 410,0 1-3256,1-1 3256,-1-1-1,0-2 17,1-2-16,1-2 5,-2 1-6,3-8 17,0-1 6,1-10 339,1-3-328,2-5 3386,1-4-3374,4-7 4,2-3 12,1-5 12,3-1 55,18-31-78,-9 20-870,-4 6 1,1 1 841,4 0 6,3 2-23,0 3 0,1 3 11,1 3-34,8 2 12,-8 7-22,4 1-7,-11 7-16,-1 3-22,-1 2-17,1 5-34,0 4-22,-1 3-73,0 3-51,-3 2-61,0 2-123,-3 0-107,0 2 1232,1 0-1876,1-1 1210,8-1 0,0-1 0,-6-5 0,20 14 0</inkml:trace>
  <inkml:trace contextRef="#ctx0" brushRef="#br0" timeOffset="137287">16561 15845 17434,'4'-9'4593,"-1"2"-3786,-3 7-230,32-63-2136,-18 36 1761,6-11 0,-2 0 832,-8 17-609,-4 2 287,-2 3-415,-3 4-90,-6 3-83,-3 4-40,-8 2 0,-6 5-6,-7 5 506,-4 4-522,-5 6-23,-2 4-11,1 3-14,15-2 0,1 1-9,-9 15-609,13-13 1,1 2 603,1 13-22,4 1 5,3-1-22,6 1-6,4 13 34,5-14-40,6 8 1,6-20-12,4-4-16,6-4 44,5-5-33,5-4-520,3-5 547,5-3-10,2-6 28,0-5-1,1-6-332,1-6 355,-1-3 17,-1-4-6,-1-5-158,-1-1 170,-2-6 2,-13 9 0,-1-3-17,-6 7 1,0-1-1,14-23 1,0-1-7,-16 18 1,0 1-1227,5-13 1,0 1 1243,-8 11 0,-2 2-4,0-2 1,-1-1-110,-1 3 0,-1 0 124,0 1 0,-2 0 183,3-12 1,-2 2-58,0-6-1,0-13-10,-13 42 804,-1 6-855,-3 5 2741,-2 3-2808,-4 3 1010,-3 4-1032,-4 5 11,-4 6-12,0 7 804,-3 5-803,2 8 0,1 4-12,-6 14-1693,6-8 0,3 1 1671,2 12-5,3 3-816,3 1 715,4 1 22,4-31 0,2 0-651,-1-1 0,2 1 471,1 0 1,1 0-532,4 30-421,6-2-688,4-4-1614,2-5 3546,5 1 0,-10-26 0,-1-3 0</inkml:trace>
  <inkml:trace contextRef="#ctx0" brushRef="#br0" timeOffset="137628">17017 15865 24833,'30'-42'72,"1"0"1,-3 3 0,2 10-84,8 23-870,6 1 842,3 2-11,3 0-17,0 0-6,1 1 0,-5-2 0,0 0-22,-5-1-79,13-6 135,-17 2 101,15-11 22,-29 7 11,1-3 317,-15 5-272,-3 1 28,-4 0 28,-1 2 165,-2-1-98,-1 3 23,0 0-12,-1 2 411,0 1-494,1 1-57,0 1-39,0 1 17,-1 0-67,-1 3 6,-3 1-1,-2 4-5,-2 4-12,-2 3-33,-1 2 17,0 4-17,1 2-5,1 3-18,3 2-44,2 2-51,3 2-83,2 2-656,4 15 33,2-12-587,3 9-8420,1-9 8370,-2-15 0,-1-2 0,-4-15 0</inkml:trace>
  <inkml:trace contextRef="#ctx0" brushRef="#br0" timeOffset="137828">18090 15260 23019,'0'-7'1965,"0"1"-1410,0 6 582,0 0-1563,-28-38 124,17 39-79,-20-23-95,25 51-230,3 4-532,1 2-2678,1 3 3916,2 6 0,0-22 0,0 1 0</inkml:trace>
  <inkml:trace contextRef="#ctx0" brushRef="#br0" timeOffset="138215">18409 15550 24825,'-30'-17'5,"-1"0"1,-21-5-3622,30 44 3611,1 2 69,2 1-103,3 2 515,0 26-521,8-18 352,3 19-447,14-17 89,1-10 29,9 4 22,-4-15 2487,18-1-2420,-3-13-50,7-4 22,-9-12-17,-7-4 23,-1-2 1857,1-4-1857,-2-1 22,-4-3 0,-1-3-17,3-8-33,-5 7 0,-1 1 22,-5-6 917,-1 0-906,-2 1 28,-2 2 10,-1 5-15,-1 3 6,-2 7 27,-1 3-61,0 6-17,-2 2-101,3 4-28,-1 2-11,2 2-28,0 3-50,-3 3-73,0 7-202,-3 4-258,3 6-448,0 4-985,3 4-3971,0 2 5279,5 2 0,-3-15 0,3-2 0</inkml:trace>
  <inkml:trace contextRef="#ctx0" brushRef="#br0" timeOffset="138596">18888 15567 28345,'33'-47'17,"-7"17"-12,-32 67 6,-1-5-16,-5 13-1,0-13-22,-1 1 17,-2 0-2427,0-1 2421,1-2-1469,1-1 1447,2-4 5,-2 5 40,7-15 11,-1 3 11,6-17 0,3-1 5,2-5-33,5-3-5,6-7 10,5-4 6,4-4 6,3-3-6,-3 5 1,1-1-12,15-12 30,8-2 1,1 1 1088,4 1-1103,-12 8 1,0 1 28,15-4-28,-16 11-6,9-1 6,-19 12-12,-3 4 1736,-3 5-1746,-1 3-7,-3 5 1,-2 3-3037,-2 5 3031,0 1-22,-2 3-1598,-2 1 1475,-1 3-101,-3 2-941,-1 16-73,-3-9-2106,-3 11 3005,-5-9 0,2-18 0,-2-1 1</inkml:trace>
  <inkml:trace contextRef="#ctx0" brushRef="#br0" timeOffset="140562">24135 15012 23868,'1'-44'474,"0"0"1,-1 4-1,-1 8 630,-4 17-941,-9 16-107,-1 3-11,-8 18 5,1 6-11,-4 7-28,-1 5-1634,-1 8 1626,8-10 0,2 3-717,4-10 0,0 2 719,-3 10 1,2 0-9,6-11 0,1-1-352,-4 30 315,4-2-10,4-2-871,5-5 815,5-3-62,3-5-67,7-4-73,2-3 787,4-4-989,3-4-1052,6-3 644,3-6-410,5-3-1685,4-6-51,6-4-2256,3-5 5320,10-1 0,-28-1 0,-1-1 0</inkml:trace>
  <inkml:trace contextRef="#ctx0" brushRef="#br0" timeOffset="140980">25096 15449 19220,'24'-42'606,"0"0"1,-1 3 0,-8 8 1162,-14 15-1494,-4 3 688,-4 0-789,-6 2-17,-4 3 89,-18 2-145,5 4-11,-11 3 169,9 4-225,1 5 1112,-1 5-1101,3 4 0,-1 3-28,6-2 0,0 2-608,-5 4 1,1 1 590,-6 16-6,17-12-5,4 1-11,4-2 16,4-2-5,3-1-6,2-4-11,4-2 226,3-3-220,3-3 16,2-3 12,1-4-12,2-3 12,2-3 5,2-6 17,2-1-22,2-6 5,0-4 0,1-2 781,0-5-759,1-1 7,-1-5 4,0-3-10,2-2 28,-1-3 111,11-13-50,-9 13 1,6-7 16,-14 18 22,-4 4 6,-2 3-28,-4 4-17,-3 3-33,-2 3-17,-2 4-29,-1 1-72,-1 2 624,-3 8-596,-2 2-28,-3 9 0,-2 3-22,0 5-34,-1 3-722,2 5 633,1 2-68,3 4-84,1 1-134,1 1-224,2-1-332,0-1-687,3-2-1916,2-2 3618,4 1 0,-3-17 0,0-3 0</inkml:trace>
  <inkml:trace contextRef="#ctx0" brushRef="#br0" timeOffset="141170">25561 15643 18627,'3'-5'5204,"-1"0"-2157,-2 5-3053,8-17-28,-7 22-27,5-11-365,-11 39 1,3-7-259,-1 10-453,4-10-1031,1 0-3897,3-2 6065,3 3 0,-4-14 0,0 0 0</inkml:trace>
  <inkml:trace contextRef="#ctx0" brushRef="#br0" timeOffset="141669">26271 15195 25422,'0'-46'455,"-1"0"1,0 7 0,1 8-355,0 18 129,0 10-180,0 2 2,0 9-75,-1 2-10,-1 10 33,-6 16 16,0-4-347,-4 15 326,-2-9-456,0 2 461,-4 2-5,1 0-1855,-1 0 1866,1 0 0,1-1-339,1-2 333,3-5-12,2-3 12,1-6 12,3-5-29,1-5 284,3-3-267,0-6-5,1-2 457,1-3-413,0 0 1947,3-5-1969,2-1 477,3-6-477,1-1-6,1-2 11,0-1 1,2-2 10,2-2-5,1-1-5,2-2-1,4 2 1,2-1-18,4 3-10,2 2-7,1 3-493,0 2 516,0 3 1,-2 3-7,0 2 12,-3 1-11,0 3 5,-3 3-3238,-1 3 3233,-1 3 0,-2 5-6,0 3 11,-2 7-17,-2 3 12,-2 3 174,-3 3-186,-3-1 17,-3 1-28,-9 11 17,-3-12-16,-9 7 38,-2-17-426,-4-4 404,-5-3 6,-2-4-29,-3-4 16,-1-5-4,-1-1-40,2-6-66,-1-3-107,2-6-2253,0-4 1855,2-4 893,3-2-2024,5-3-3946,6 1-3672,5 2 9367,6 3 1,3 11 0,1 3 0</inkml:trace>
  <inkml:trace contextRef="#ctx0" brushRef="#br0" timeOffset="141911">26836 14813 26401,'30'18'58,"-1"-1"1,21 15-42,-32 0 0,-4 4-2558,0-7 0,0 0 2552,1 3 0,0 0 0,1 2 0,0 1-347,-1 0 0,0 0 336,-1 1 0,1 0 235,-2 0 1,0-1-256,-2-1 1,0 1-9,-2-3 0,-1 1-79,3 26-83,-5-4-214,-9-22 1,-3-1-465,-8 15-919,-14 7-4592,-5-24 6040,-9-2 1,18-14 0,0-2 0</inkml:trace>
  <inkml:trace contextRef="#ctx0" brushRef="#br0" timeOffset="142769">28021 15041 23307,'41'-36'364,"-1"0"0,-3 3 0,-9 7 436,-19 18-364,-5 3-306,-2 1-113,-6 4-3318,-5 0 3295,-6 0-187,-7 3 209,-23 7-16,8 1 6,-14 5-12,18 0-16,-1 7 0,13-3 10,1 5-16,15-5 6,3-2-17,1 1 16,5-1 18,1-1-12,6 0 28,3-1 3229,4 0-3246,12 4 6,-6-6-2937,17 7 2948,-18-12-5,6 1 5,-13-5 6,-2-2 16,-2 0-21,-5-1 21,-2 0-22,-3-1 3393,-1 0-3393,-4 1 0,-2 2 11,-6 3 6,-4 0-11,-5 3-840,-19 6 834,5-1-6,-14 4-5,12-3 6,1 0 5,1 3-3119,3 0 3131,2 2-23,4 2-479,-2 10 457,10-8 27,0 7-16,12-13 11,3 0-6,5-1 1,1-1-6,5 0-1579,3-2 1596,2-2 1143,3-1-1143,0-2 449,12 2-461,-7-5 28,15 3-10,-19-5 4,3 0-21,-15-2 2973,-9 6-2946,-6-2 1551,-11 6-1511,-13 1-17,5-2-17,-10 5-17,11-5 11,3 2 1,1 0-18,3 2 18,-1 8-51,8-5 0,1 5 22,8-7-16,3 0-1,4-1 18,4 0-74,8 0-486,22 6-500,-2-5-2996,18 4 4061,-1-9 0,-25-5 0,1-2 0</inkml:trace>
  <inkml:trace contextRef="#ctx0" brushRef="#br0" timeOffset="151919">9608 16049 10142,'0'-7'3903,"0"1"-2749,0 6 2207,0 0-2403,36-63-1599,-21 38 1024,7-12 1,-1 0 266,-11 18 251,-2 1-442,-2 0-89,-1 2-34,-3 0-17,0 2-28,-2 1-33,-1 3-29,-2 1 1225,-5 1-1364,-2 3-56,-3 1-29,-1 4 1,-3 3-6,-3 4 0,-7 6 0,-2 8-1910,-5 4 1916,-1 6 5,-1 3-14,12-7 0,1 0-25,-11 15 17,14-15 0,2 0-231,0 8 220,6-3-62,5 17 28,8-14 0,13 13 72,1-29 12,9-5 23,2-17 22,8-13-1488,2-3 1454,3-10-28,-12 2 214,2-3-169,-4-3-385,0-2 463,3-16-10,-4-2-49,-10 21 1,-2 0 3,3-14 5,-6 9 0,-5 15 33,-2 4 3210,0 3-3198,0 4-11,-2 3-6,0 3 534,0 2-691,0 2-28,0 5 56,0 4 17,4 27-28,-1-10-11,3 20-28,-1-17-23,0 2-190,5 14 73,-2-10-45,6 10-380,-3-13 251,4-3-112,2 0-246,3-5-241,6-2-2033,19-1 710,-7-8-2184,17-2-167,-12-8 4654,6-6 0,-23 3 0,-1-2 0</inkml:trace>
  <inkml:trace contextRef="#ctx0" brushRef="#br0" timeOffset="152354">10479 15950 17771,'2'-45'657,"0"1"0,0 2 0,-4 9 941,-5 19-1229,-2 1 499,-2 4-639,-1 1 90,-12 3-111,-10 5-218,-1 4 94,-5 6-11,9 4 0,-1 4-23,1 1-33,3 3-6,2 2 798,5 0-814,2 2 10,5-2 111,2 1-149,4 7 22,3-8-6,4 5 0,5-12-11,4 0 11,3-4 0,4-2 1,3-3 443,4-4-443,3-1 4,2-7 18,3-3-12,0-5 12,2-6 28,11-14-12,-12 3-672,8-10 678,-18 7-5,-1-3 10,-4-2-5,-2-4 3,-6 11 0,-1-1 25,3-18-25,-4 16 0,0 1 41,0-12 1,-1 0 1,-2 3 15,0 4 169,-2-6-101,-1 15 11,0-1-12,-1 15 7,-1 5-40,-1 3-50,0 3-45,0 2 605,1 0-667,0 2 6,-1 4 11,-1 5 34,-3 6-17,-2 6 17,-7 23-34,4-6-3242,-4 16 3191,6-14-55,1 0-345,2 0 222,3 0-90,2 0-147,3-1-144,3 0-213,5-3-269,4-2-308,5-3-509,4-2-830,3-3-1350,3-4-3388,-2-4 7494,-3-4 0,-11-7 0,-5-4 0</inkml:trace>
  <inkml:trace contextRef="#ctx0" brushRef="#br0" timeOffset="152794">10942 15979 17188,'21'-48'814,"0"1"0,-2 4 1,-3 5-261,-8 12-56,0 1 825,-3 1-942,0 0 566,-3 3-650,0 2 274,-2 2-324,-3 3 334,-1 0-452,-4 4 261,-8 1-340,2 5-5,-9 0-12,4 8-44,-3 3 22,-3 6 1,-1 6-7,-2 1 18,-10 18-35,12-8-4,-4 10-18,13 1 6,7-11-551,3 10 534,7-15 11,4-1-5,3-3 356,4-2-435,9 2 73,-3-8-398,7 1 426,-6-11-3059,1-1 3088,1-6 368,10-11-374,-8-2 5,7-9-158,-12 2 197,0-3-5,-1-3 33,3-21-44,-5 11 22,2-19-62,-6 15 73,1-3 2361,-2-1-2355,2-1 114,-3 8 1,0-1-25,2-9-85,-3 14 1,-1 3 89,-2 4 38,-3 5-66,1 3-5,-2 5 222,0 5-262,0 2 473,0 5-512,0 2 707,-1 2-796,0 4 16,-1 4-17,-1 7 62,0 6-22,-1 9 5,1 6 6,-2 8-34,1 5-5,0 6-1755,1 4 1671,2 3-135,0 2-1287,8-3 0,2 2 693,-3-21 1,1-1-651,1 1 1,2 2 0,0-3 1484,3 1 0,-1-7 0,1 5 0,1-2 0</inkml:trace>
  <inkml:trace contextRef="#ctx0" brushRef="#br0" timeOffset="155533">15440 17223 11477,'4'-56'1120,"0"0"1,-4 6-1,-2 6 1333,-8 10-2139,-7 10 1178,4 11-1352,-4 3 23,-10 2-107,3 4 17,-25 8-62,15 5 350,-15 10-372,11 4 11,-1 6 0,-1 4-11,0 4-12,3 3-5,4 3-28,6 1-17,7 1-16,8-1-12,6-1-5,7-2-1,9-3-10,9-2 27,10-5 0,8-2 1,8-5 5,9-4 171,6-4-169,-28-11 1,2-1-11,0-1 0,1 0-89,0-2 0,1 0 108,0-2 0,0 0 17,-2 0 0,2-2 14,11-4 0,-1-1 42,-12 2 0,0-2 36,18-7 1,-3-1 30,2-6-17,-21 8 1,-2-1 78,4-6 50,-5-1 34,-5 0 11,-5 0 5,-4 2 157,-5 1-139,-4 1 572,-2 4-628,-1 0 2826,-3 5-2956,-3 1 806,-4 3-856,-5 3 0,-4 1-5,-4 5 28,-15 10-46,9 1 12,-8 7-11,14-6-6,5 2-5,3-1-6,5 1-17,3 1-16,3 0-18,2-2-16,5 0 11,2-2-56,14 5 90,-2-7 16,9 1 0,-2-8-241,2-3 275,2-3 23,1-3 27,1-3-452,-2-3 497,-2-3-3141,-2-2 3180,-5-2 28,-2-1 12,-5-3 112,-3-13-174,-5 7 147,-3-12-151,-7 10-13,-3-1 0,-6 0 290,-2 3-312,-4 2-22,-1 3 5,-2 3-6,-2 2 6,0 4-17,-1 3-28,2 4-11,1 2-33,-2 5 10,6 4 1,0 5-56,8 3-40,1 5-61,3 2-130,2 5-100,3 0-201,2 3 2681,5-1-3673,4-1-1389,7-1 2991,7 0 0,-11-12 0,2-2 0</inkml:trace>
  <inkml:trace contextRef="#ctx0" brushRef="#br0" timeOffset="156231">16588 17228 18369,'1'-7'3630,"1"2"-2655,-2 5 509,0 0-268,-3-60-841,-3 43-325,-1-43-27,-3 58-12,0 6 6,-5 3 39,-14 19-45,5-2-6,-11 12-919,6 8 919,9-10-126,6-4 1,3-1 114,0 5-16,1 7 11,7-16-12,1-1-5,1-4 11,1-1-16,0-3-6,2-3 39,-1-4 16,1-4 29,0-2 22,1-3-11,-1-3-11,4-3 892,1-5-887,3-4-3161,1-3 3156,2-2-1658,2-2 1641,2-2-208,0-3 197,2-1-17,1-2 0,2 0 16,0 1-16,1 3 0,-1 4-11,-1 4 0,-2 3 11,4 3 17,-2 6-34,-1 1 1407,-5 6-1407,-6 3 223,1 4-217,-1 3-1,0 3 1,0 3 17,0 2-23,-1 3 0,0 0 3283,-2 0-3249,2 8-28,-2-9 290,1 6-313,2-5 51,-2-7 0,3 3 17,0-8-18,0-3 1,3-1-17,8-4 6,-3-3 16,6-4 0,-5-4 29,0-3-29,1-2 1,0-3-12,-1-4 39,0-2-5,-1-4-177,5-18 171,-8 8-529,4-12 568,-9 14 23,-2 5-17,-2 1 39,-1 4 0,-1 4-16,-3 3 27,1 5 249,-2 0-282,0 5-85,-1 1 549,0 5-593,-1 3 17,0 2 11,0 3 5,-2 5-10,1 4 5,-1 3 28,0 28-39,4-13-6,3 22-28,13-3-214,1-11 208,9 12 1,-4-18-34,3-2-11,0 0-115,-4-6 0,0 0 53,3 7-25,-5-6 0,-4 1-221,-14 0 212,-7-2-5,-11-6 0,-6-11-6,-3-1-1816,-4-4 1722,1-2-2784,1-1 2627,2-4-175,5-3-2301,0-9-2191,10 0 5120,2-10 0,8 14 0,1-1 0</inkml:trace>
  <inkml:trace contextRef="#ctx0" brushRef="#br0" timeOffset="156604">17770 17071 22740,'-47'31'72,"1"1"1,2-4 0,10-1-73,16 1-11,3 1 631,4 0-625,4 1-1,11 22-11,4-20-6,5-2 1,2-2 0,9-5-6,4-4 0,3-2 17,2-5 22,18 2 28,-26-12 17,-3-6 731,-1-2-703,-1-6-2444,6-15 2478,-8 2 259,3-13-142,-10-11-157,-6 9-10,-1-16 55,-10-3-317,0 14 238,-6-10 1,-1 23 6,0 3 10,0 5-10,-1 4-18,3 5-27,0 4-6,3 4-30,0 3-71,2 3 2904,1 2-3044,-2 4-95,0 4-191,0 7-2932,1 3 2132,3 5-1599,1 3 2926,6 6 0,-3-15 0,4 0 0</inkml:trace>
  <inkml:trace contextRef="#ctx0" brushRef="#br0" timeOffset="156965">18075 17569 17924,'18'-52'203,"0"-1"1,0 3 0,-2 6 2091,0 7-2188,2-7-35,2-5-160,-4 10 0,1-1 99,-4 8 1,0 0 4,4-11 1,0 1 3,-5 11 0,-2 2-9,11-30 838,-2 2-816,-4 4 18,-3 4 83,-5-8-33,-3 18 5,-6-4 6,-1 23 2327,-4 7-2395,2 4-32,-1 6 280,2 1-292,0 5 2293,-3 3-2293,-1 6 536,-3 5-548,-1 7 4,0 7 0,1 5 22,1-1 0,2 1-928,-3 9 0,1 0 911,5-6 1,1-1-43,0 21-11,3-16 0,0 1 5,2-11 1,0 0-29,0 11 1,1-1-1389,4 14 1198,1-3-934,3-6 850,1-3-503,3-6-545,11 8 253,-3-16-454,9 3-582,-7-21 184,1-4-2800,-1-5-1042,-1-2 5842,-4-3 0,-9 1 0,-4-1 0</inkml:trace>
  <inkml:trace contextRef="#ctx0" brushRef="#br0" timeOffset="157293">18695 17383 21752,'11'-49'1109,"-1"0"0,1 2 0,-6 14-857,-8 29-77,-1 1-52,0 2-101,-1 0 1,2 1-12,0 0 6,1 2-6,1 1-11,1 2-11,0 2 22,5 4 0,2-2 11,5 1-33,3-4 11,2-3 0,2-1 6,2-1 11,10-5-6,-7-2-6,5-5 40,-10-1-34,-2-4 17,-2-1 6,0-4-12,-3-2 46,0-1 10,-3-2 12,0 1 33,-3 0 39,-2 3 29,-2 1 21,-1 4 164,-1-2-208,-1 7-23,-2 0-16,-2 6-73,-1 3-17,-1 1-16,-2 0 10,-3 3-16,-2 3-6,-5 2 6,-3 6-11,-15 12-1,9-3-403,-9 10 376,16-4 27,2 0-22,5 4-39,4 2-100,6 2-147,3 3-262,8-2-387,5 2-1032,11-3-7397,0-5 9145,0-6 0,-10-12 1,-5-5-1</inkml:trace>
  <inkml:trace contextRef="#ctx0" brushRef="#br0" timeOffset="157495">19248 17476 27650,'-10'-31'-596,"0"0"0,1-16-424,27 49-1002,7 4-7809,-1-1 8957,-2 1 1,-10-4-1,-5 0 1</inkml:trace>
  <inkml:trace contextRef="#ctx0" brushRef="#br0" timeOffset="158178">19729 17324 22335,'2'-54'197,"1"-1"1,0 5 0,2 4-103,7 3-27,4-4 1184,3-3-1212,5-2-786,3-1 785,4 0-17,0 3 12,1 2-6,-2 6 654,-3 5-626,-6 6 39,-5 6 1013,-6 7-1030,-3 5 364,-5 5-403,0 3 1659,-2 3-1704,-2 2 242,-7 6-230,-2 2-1,-11 9-3391,-4 4 3403,-4 5-17,-5 7-389,-1 5 383,1 5 1,1 4-12,3 2-6,13-11 1,2 0-905,-5 20 916,9-20 0,2 0-23,4 13-22,3 2-17,5-3 12,5-1-35,5-5-27,5-4-45,5-5-729,2-3 656,5-4-44,3-3 5,4-5 11,2-2-1542,17-5 1711,-15-7-301,11-3 395,-20-9 138,-2-4-121,-2-6 17,-1-4 23,0-3 10,-3-3 29,-1-3 0,-2-3 1254,-2-4-1215,0-2 5,-3-2 12,-1 2 1470,2-12-1431,-8 17-6,0-6-17,-8 20 489,-3 2-550,-4 4 3073,-4 2-3140,-4 2-12,-2 4-33,-4 2 17,-3 3 5,-2 5 708,-2 3-725,0 6 17,-14 17-2789,12-4 2800,-7 14-22,16-9-47,5 1 36,4 1 5,5-2-328,3-1 311,6-2-2301,5-3 2296,4-2 1651,6-3-1657,3-2 6,3-4 6,3-3 10,1-4 1,1-3 0,-1-3-28,1-4 45,-1-3 11,-2-5 5,-1-4 34,-3-2-28,-3-4-11,-3-2 17,-2-4 5,-4-4-17,-2-2 12,-1-1 5,-3 0-5,1 1-6,-2 4 272,0 3-283,-2 4 3272,1-2-3261,-1 8 325,0 0-337,0 9 44,-1 3-133,1 2-16,-2 0 5,0 2-51,0 4-50,-2 3-571,-2 15 140,2-2-230,0 10-436,4-4-841,3-2-2274,2 2 4397,5 0 0,-4-12 0,0-2 0</inkml:trace>
  <inkml:trace contextRef="#ctx0" brushRef="#br0" timeOffset="158578">21046 17183 19576,'19'-46'726,"-1"-1"1,-1 5-1,-5 7-351,-12 17 1663,-3 2-1842,-4 3-2825,-4 2 2701,-4 2 947,-4 3-1019,-4 3 16,-3 3-4,-3 4 598,-1 3-593,-1 7-17,-1 3 6,0 4-23,2 2-538,3 4 544,3 1-6,3 2 2999,6 0-2988,3 1-16,6-2-23,2-2 12,3-3 10,5-2-5,3-4 23,5-3 5,4-3 0,2-4-352,12-3 385,-5-6 29,6-5 22,-8-4 17,-3-5 5,2-3 12,-2-3 813,-1-1-662,6-16-3077,0 1 2942,-2 0-498,-5 8 454,-8 16 514,-2 2-569,-3 6-31,-3 1-4,-1 3 3133,-1 1-3133,0 7 0,-3 4-2608,-1 10 2608,-3 6-448,-2 7 448,-1 8 0,-3 3 0,-1 3 0,3-11 0,-1 1 0,-6 22 0,6-21 0,1 1 0,-3 18-247,5-16 0,1 2-1395,0 0 0,0 2 757,0-2 0,0 0-1554,1-3 0,-1-4 2379,-7 15 0,7-25 1,-2-3-1</inkml:trace>
  <inkml:trace contextRef="#ctx0" brushRef="#br0" timeOffset="159503">22016 16782 23612,'-4'-39'865,"0"-1"1,-4-22-787,4 61-23,-2 4 0,-3 4 11,-5 5 11,-4 8-11,-4 5-2192,-4 6 2131,-3 5 22,0 3-12,-1 5 7,2 2-1178,10-11 1,1 1 1126,-7 20-3,11-19 1,2 0-260,1 16 161,6-1-33,9-2-40,7-2-95,8-16 0,6-2-181,-5-6 1,3-2 202,11 7 1,2-2-51,-6-9 0,1-3-11,1 1 1,3-1-338,15 3 1,1-2 471,-13-5 1,1-2-114,11 1 1,0-1-1,-17-6 0,-2-2-274,31-3 95,-5-6 266,-21-2 0,-1-4 227,16-9 28,-21 5 0,-1-1 112,6-12 72,-6-3 52,-2-3 86,-11 9 0,-2-1 70,7-15-348,-8 15 1,-2 0 482,0-11 637,-2-10 194,-5 16-327,-5-13 2104,-5 27-2866,-6-1 241,-4 13-358,-3 2 144,-19 4-184,5 6-1821,-15 4 1804,11 6-39,-2 4-91,0 4 40,2 3-259,2 5 220,3 0 1,6 3 5,4-1-6,7 0 6,6-1-11,5-1 0,6-4 11,5 0 0,16-4 0,5-1 0,4-1 1444,-1-3 0,0-3-1427,-1-11 72,10-12-4,-11-1-1,7-10 17,-16 0 103,-1-2 76,2-19-117,-8 6-1353,1-13 1375,-9 11-17,-2-1 11,0 1 6,-2 4 16,0 3-24,-1 6-3,0 4 269,1 5-348,-1 4 17,0 4-106,0 4 1722,0 2-1750,-1 12 68,0 2-34,0 11 10,0 2-3403,-1 6 3376,1 4-2297,-1 2 2218,1 1-88,0-1 21,1 0-101,3-1-118,2-2-167,4-1-230,3-1-2118,15 9-364,-3-12 3531,15 7 1,-23-25 0,0-1 0</inkml:trace>
  <inkml:trace contextRef="#ctx0" brushRef="#br0" timeOffset="159722">23613 17042 22759,'7'-42'642,"1"0"1,-1 3-1,-2 10 665,-5 19-1089,0 5 253,0 3-382,0 1 81,0 7-186,-1 3-1,1 23 17,-1-3-236,2 15 236,1-6-17,1 4-33,3 2-242,-2-10 0,1 0 119,3 19-697,-2-19 1,0 0 371,3 10-286,1-1-3345,5 12-4989,-5-19 8603,2 5 1,-7-29 0,-3-5 0</inkml:trace>
  <inkml:trace contextRef="#ctx0" brushRef="#br0" timeOffset="159915">23513 17306 26278,'19'-39'-4,"-1"0"1,-1 3-1,4 10-57,16 24-5717,5 1 5593,3 1-22,2 0 1150,0 0-1486,0 0-376,0 0-1840,-2-1-546,-2 0-6526,-7-2 9649,-7-1 0,-15 2 0,-6 1 1</inkml:trace>
  <inkml:trace contextRef="#ctx0" brushRef="#br0" timeOffset="160137">24449 16789 15958,'0'-6'4021,"0"2"1178,0 4-5266,-12-40 0,9 30-1,-9-30 665,12 42-664,1 2 318,1 3-386,2 1 898,5 6-1043,-4-1-118,3 2-1098,-5-1 80,-1-3-1200,-4 0-6408,-1-5 9024,-3-1 0,4-3 0,0 0 0</inkml:trace>
  <inkml:trace contextRef="#ctx0" brushRef="#br0" timeOffset="161039">24382 16826 24152,'-23'-30'44,"5"8"1188,22 56-1248,0-4 10,0 3 12,-1 3 10,0 17-542,-2-10 498,0 12 23,-2-16-7,-2 15 429,0-14-428,-5 20 22,4-31 670,-1 4-681,2-18 11,0-3 11,0-4 827,1-3-754,0-2 58,1-1 132,0-2-150,0-2-57,-1-3-22,-2-4-5,1-4 44,-4-24-56,3 10-17,0-20-847,3 16 853,3-1-314,2 2 325,4 2-17,2 2-10,3 4 21,1 4-33,2 3 6,1 3-1,2 3-10,0 4 33,2 2-23,2 3-16,1 4 22,2 2-22,0 5 22,2 4 1,10 15-24,-8-4-551,8 14 563,-12-7-17,-1 4 17,-1 2-51,-3 0-2624,-1-1 2636,-6-2-17,-4-5-6,-4-2-94,-11 6 21,-16-3 68,-2-4-17,-14-8-531,5-12 464,-4-4-96,-2-2-94,-2-5-107,0-3-191,1-5-341,2-4-907,3-4-2917,5-2-4359,5 0 9163,8 3 0,8 8 0,3 5 0</inkml:trace>
  <inkml:trace contextRef="#ctx0" brushRef="#br0" timeOffset="161294">24975 16542 24417,'45'-12'127,"1"1"0,-4 1 0,-5 6-43,-7 18-28,4 5-17,1 6-5,1 7-3331,0 6 3308,-3 6-22,-2 5-1337,-5 5 1337,-4 4 5,-7 2 533,-7 2-589,-5 1-16,-10-1-642,-7-2 417,-9-4-257,-8-5-409,-4-8-879,-2-7-2136,-3-6-5246,6-7 9546,4-7 1,15-7 0,6-5 0</inkml:trace>
  <inkml:trace contextRef="#ctx0" brushRef="#br0" timeOffset="161527">25826 16831 23142,'0'-4'1988,"0"0"-1534,0 4-4006,14-13-6279,-7 15 8855,10-10 1,-13 15-1,-2-3 1</inkml:trace>
  <inkml:trace contextRef="#ctx0" brushRef="#br0" timeOffset="161704">25860 17317 26298,'-35'49'-899,"0"-1"0,0 1 0,6-11 0,16-22 0,0-1 0</inkml:trace>
  <inkml:trace contextRef="#ctx0" brushRef="#br0" timeOffset="162772">12139 17838 21756,'39'-36'44,"0"1"1,-3 3 0,-1 7-17,6 18-3958,18 1 3930,-17 4 913,19 2-935,-34 2-23,0 4 1025,-18 1-969,-4 2 376,-7 3-337,-6 3-22,-8 3-11,-7 2 2729,-9 2-2724,-6 1-43,-6 0 32,-5 2-17,13-8 1,-1 1-1,-20 9 3,21-9 1,1 0 7,-10 7-1484,5 0 1457,6 0-1,5-1-103,5 0 109,5-3 1,5-2 346,5-1-353,4 9 40,8-11 22,4 7-5,6-15 11,5-2-2193,4-1 2181,5-2-10,5 0 743,4-1-749,3-1-6,1-1-402,1 2 386,-4 0-204,-2 0 209,4 3-11,-15-2-1,2 3-16,-16-2 2917,-5 1-2878,-2 0 487,-3 1-447,-4 2-18,-3 1 728,-3 2-733,-4 2-17,0-1-5,-2 2 328,0-2-334,1 1-12,0-2 7,3 1-18,1-2-5,2 1-5,2 3 16,4-3 0,0 4-11,3-4-5,3 1 10,3 2 1,5 0-1,3 2-10,4 1-12,3 1-557,3 2 568,3-1-11,1 2 1,-2-3 139,-3 0-22,-6-3-6,-4-3 11,-4 1-179,-5 0 57,-1 1 72,-2 2-17,-7 0 50,-4 2-38,-7-1-40,-7 0-101,-24 3 18,6-6-740,-19 1 146,11-8-1418,0-4-6956,5-1 8312,8-2 1,17 0 0,9 0 0</inkml:trace>
  <inkml:trace contextRef="#ctx0" brushRef="#br0" timeOffset="169737">1469 8522 16621,'-16'-43'565,"0"0"1,1 4-1,3 5 80,8 11 66,0 4 28,1 3 15,-1 4 148,-1 5-676,2 6-120,-1 6 9,1 10-14,-1 10 84,-4 33-1362,1-7 1208,3-14 0,0 0 13,-1 19 1,3 0-22,0-3-7,5-5-455,9 6 467,2-18 17,10 0 11,-2-22 34,3-6 16,5-7 17,4-10 12,5-10-879,6-15 802,-19 11 1,1-3-1266,3-4 1,2-3 1267,4-5 1,1-1-6,3-6 0,2 0-109,-13 12 1,2-1 0,-1 0 82,2-2 0,0 1 0,0-1-346,1-1 1,0 0-1,2-2 341,1-1 0,2-2 1,0-1-1,-2 2-341,3-3 0,-2 3 1,2-3 324,-2 3 1,1-1 0,0-1 0,-2 4-3,-1 0 1,-1 2-1,-1 0 0,0 1 1,0 0 0,0 0-185,-1 2 1,0 0 0,-1 0 183,-1 2 1,0 0 0,-1 0 3,13-13 0,-2 2 88,-2 3 1,-2 1-92,-3 3 1,-1 2-4,-3 4 1,-2 1-3,-4 3 0,0 1 492,5-5 0,-2 3-545,2-2-90,4-3-56,-28 28-157,-2 6 1434,-4 7-2128,-4 8-824,-4 11-1775,-6 10 3646,-5 15 0,9-24 0,-1 2 0</inkml:trace>
  <inkml:trace contextRef="#ctx0" brushRef="#br0" timeOffset="170604">1639 16335 20739,'-18'-36'50,"0"1"1,-10-17-12,31 58 387,2 7-398,5 2-6,2 2 0,3 3 452,1 0-463,3-1 1,1-1 230,1-2-214,3-1 45,9 0 452,-7-5-486,6 0 11,-10-6 322,7 1-293,-8-2 139,12-1-117,-16-1 17,5-1-6,-8-1-1708,-1-3 1730,1-2 23,-1-6-39,2-3-23,1-6-6,3-5-21,2-7-12,-3 5 0,1-1-2187,12-18 2142,-10 15 0,0 0 28,11-13-712,0 2 706,0 1 539,-11 15 0,1 0-560,10-12-12,-7 11 0,2 0-458,9-7 441,1 3-16,-9 12-807,-5 14 672,-8 3 600,4 6-880,-9 4-325,0 5-9058,5 22 8218,-6-16 0,2 9 1,-9-22-1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3:54:40.66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2486 1442 23387,'-11'0'3394,"2"0"-2537,9 0 4272,0 0-5129,-32-67-1406,26 40 904,-9-13 0,4 0-181,22 19 965,5-1-77,3 3 259,4 1 279,2 3 154,2 2-395,1 3-502,1 3 0,0 2 0,0 2 0,1 2 0,-1 2 0,0 2 0,-1 1-114,-1 3-1053,0 2 75,-2 0-2960,-2 3 3325,-2 0-41,-2 3-116,-5 1-63,-3 1 18,-4 2 467,-4 1 198,-4 3 284,-4 1 145,-7 2 8,-5 2 561,-5 1 271,-2 1 83,-3 0-235,-1-2 264,-1-2 517,-21 8-138,19-16-205,-12 5-219,25-20-443,4-1-500,-1-6-129,4 0 0,0-4 0,5-1-309,2 0-1310,2 0 305,0-1 846,2-3-87,1 4 639,2-3 155,2 6 838,2 1 172,4 2-487,1 0-329,3 2-271,3 1-191,2 3-368,3 3-33,1 3-605,1 4 91,3 0 500,23 21-75,-11-2-810,6 8 841,-24-10-146,-14-8 471,-5 0 337,-4 0 389,-7 0 73,-4-1 470,-7 1-26,-4-2 986,-1 0-1020,-4-1-1046,0-1 0,-1-1 0,1-3 0,2 0 0,1-2 0,1-3 0,2-2 0,3-4 0,4-1-460,2-6 1,3-3 1,5 2-1,2 0 1</inkml:trace>
  <inkml:trace contextRef="#ctx0" brushRef="#br0" timeOffset="339">3335 1591 32767,'-7'10'0,"5"-3"0,14-7 0,3 0 0,4-2 0,4 0 0,5-2-1785,3 0 1843,7 0 1,-18 1 0,1 1 0</inkml:trace>
  <inkml:trace contextRef="#ctx0" brushRef="#br0" timeOffset="1535">5929 1744 24335,'-3'-50'8,"1"0"1,-2 0 0,1 8-645,-1 18 97,0-2 2727,0 13-2578,2 4 58,0 3 1110,0 3-2193,0 5 2659,0 3-1086,1 7 2379,-2 5-2274,1 6 95,-4 19 30,2-5 205,-4 14-118,2-11-858,-1 4 493,0 0 34,-2 1-764,0-1 819,1 0-3085,-1-3 2912,1-4-13,0-5-142,1-6 157,0-5 221,0-6 130,1-4 272,-1-5 198,2-3 706,-1-2-873,-1-5-923,0-4-295,0-6-301,-1-5-23,1-7 17,0-4-269,2-7-162,2-5 414,1-6 890,2-4-53,1-4 294,2 14 0,0-1-21,-1 9 1,1 1-44,2-10 0,0 0 154,2-13-64,1 3-622,0 5 388,0 4-29,1 7-188,-1 4-8,2 7 5,-1 4 18,1 6 92,8 1 142,-3 8 185,9 1-113,-3 6 24,3 3-134,3 3-89,3 6 2347,3 4-2622,0 4-353,2 3-51,-1 4 69,1 4 344,-2 5 0,0 3 38,-11-14 0,-1 1-362,12 17 0,0-1 149,0 8-110,-2 0 15,-1-1-230,-3 0-320,-2-2-1049,-9-15 0,-2 0 2173,8 19 0,-4-9 0,-11-20 0</inkml:trace>
  <inkml:trace contextRef="#ctx0" brushRef="#br0" timeOffset="1719">5839 1920 27903,'-4'-9'-904,"1"2"133,3 7 3127,-9-70-6554,12 39 4367,-5-13 1,2 1 45,14 13-1267,3 1 1153,5 3 1310,25-11 290,-4 11-1263,-12 10 0,3 0 728,22-3-812,-25 10 0,0 0-128,1 1 1,1 0-483,-1 2 0,1 0-518,0 0 0,0 2-2380,29-2 2689,-29 3 0,-1 2 0,1 0 0,-3 0 0</inkml:trace>
  <inkml:trace contextRef="#ctx0" brushRef="#br0" timeOffset="2804">6734 1385 28338,'-17'-57'-1018,"11"12"810,36 48-5217,4 2 5521,2 5 1118,15 14-1288,-13-3-24,10 11-219,-9 9 222,-13-8-76,-9-3 0,-2 0 267,-5 5-392,-1 11 108,-10-17 167,-6-3 122,-4-2 88,-5-4 171,-4-3 447,-1-3 3220,-1-2-3169,1-6 84,1-2-345,2-4-172,3-4 366,2-4-777,2-14-735,5 3 51,1-19 47,8 14 240,3-9 65,6 10 278,5-1-765,3 0 1222,4-1-2769,4 1 2933,3 1-82,3 0-880,3 3 303,2 1-232,0 3-192,0 1-206,-1 0-567,-4 3 1,0 1-78,10-5 628,-10 5 0,-2 1-517,2 0-85,-2 0 90,-3 1 222,-2-1 373,-6 1 1037,-3 0-255,-4-1 225,-5 1 123,-2 0 137,-3-1 64,-2 0 5251,0-9-5203,-2 6-125,1-6-127,-1 9 363,0 1-698,-1 1-97,-1 1 0,-2 0 403,-3-1-555,3 3-18,-2 0-40,4 3 89,2 1 16,-1 6 63,2 1-7,1 7-10,8 7 10,0-3 6,22 30-5,-13-21-764,13 20 774,-13-20-21,0 2-1,8 14-16,-6-10 16,6 11-16,-9-14 16,-2 1-504,-2-1 493,-4 12 17,-5-12 17,-10 16-11,-4-23 16,-7 2 241,-9-10 109,-4-7-46,1-2-37,1-9 648,11-5-776,2-5-99,2-4 556,3-3-754,2-3 5,4-15-3395,3 8 3419,5-12 84,4 13 91,13-11 81,-3 12 33,8-7 34,-5 16-311,1 0-70,3 4-28,2 0-29,3 3-182,20-5 64,-11 6-50,16-3-188,0 2 405,-14 5-6,13-2-1,-18 5-172,0-1 240,-2 2 12,10-3 88,-16 2 18,5-1 39,-18 3 123,-4 0 78,-6 2-128,-2 0 50,-4 1 3192,-6 3-3248,-1 1 28,-8 5 22,-1 1-22,-2 2 295,-2 3-340,-1 3-34,-1 1 7,2 2-45,2 1-7,2 3-3385,3-1 3374,4 3-208,3 9 209,5-8-28,6 7 27,13-6 1,1-9-245,10 3 239,-4-11-5,1-3 5,2-2 22,0-3-16,0-1 11,-3-3 278,6-4-228,-10-2 12,3-6-6,-13-1 16,-2-2 6,-3-3 1,-3-3-7,-2-2 219,-3-4-224,-3-1-11,-4-3 73,-13-27-118,7 20 2726,-10-18-2709,13 29-28,-2 4-223,0 3 212,-1 3-18,-4 5-4,-2 3 4,-4 5-16,-4 2-89,-18 8-3086,12 2 3075,-11 7-234,19 0 121,6 2-67,6 1-113,7 2-128,5 0-4150,29 15 4699,-4-11 0,8 1 0,-15-16 0</inkml:trace>
  <inkml:trace contextRef="#ctx0" brushRef="#br0" timeOffset="3320">8720 1159 18392,'0'-6'3601,"0"1"-1103,0 5-2458,-35 40-1015,23-20 989,-9 7 0,2 1 14,13-5-17,3 2 310,1-1-309,6-1-1,2 0 0,5-2 6,5-2-12,3-2 1,3-2 170,4-3-120,14-2 0,-9-5-542,11-2 581,-16-7 84,8-9-95,-10-1 0,6-8 499,-13 5-476,0-3 10,-3 0 118,1-8-117,-6 7 0,-1-7-23,-4 13 11,-4 0-11,1 5-22,-1 1-22,-1 3-23,-1 3 566,0 2-594,-1 1-6,-1 2 12,-1 4-6,-1 5 5,-1 2-5,0 4-5,-1 2-7,2 3-10,2 11 5,1-6 6,7 6 11,2-11 6,7-2-6,4-2-6,18 0-22,-4-6-970,16-1 987,-10-9 11,3 0-6,0-4 1,0-2-443,0-3 448,-4-5 17,-3-3 5,-4-2 6,-4-3 6,-4-1 16,-4-2 6,-5-2-6,-4-2 12,-4-1-6,-3-2 0,-5 1 0,-2-1-6,-6 2 1,-2 0 78,-16-15-107,10 17-5,-10-10-28,15 22-29,2 2-105,2 3 737,1 2-1331,2 4-676,2 2 1415,1 6 0,3-4 0,0 4 0</inkml:trace>
  <inkml:trace contextRef="#ctx0" brushRef="#br0" timeOffset="4260">11033 1207 32767,'-6'-11'-3582,"0"2"1978,6 9 3913,-61-59-2655,33 41 333,-10-15 0,-1 6 206,-1 30 490,10 8-6460,-17 23 7213,21-1-247,-7 18-724,13-5 168,0 9-419,11-25 0,-1 1-355,1 3 1,0 1-99,-1 3 0,0 1-153,0 3 1,0-1 0,0 2 1,0 2 173,1-1 0,1 3 0,0-1-854,-2 7 1,1 0 898,2-6 0,0 2 1,1-3-105,1 6 0,1-3 203,0 1 0,2 0-356,-1 0 1,2-1-159,0-1 1,0 2-133,1-7 1,-1 2-1,1-2 267,-2 5 0,0-2 175,-1 13 0,-2-4 51,-9 6 394,-4-11 652,-4-14 820,-35-15-387,20-20 691,-24-16-1428,31-18-612,4-11-236,5-12 1122,12 25 1,3-2-969,1-2 0,1-1-73,2-2 1,1-1-148,3 0 1,2 0 181,1-1 0,2 1 25,4-1 0,2 1 477,1 1 1,2 0 138,2 2 0,3 0-1140,11-11 0,3 2 1093,-8 11 1,2 2-17,9-9 1,0 3-224,-9 13 1,0 3 213,0 0 0,0 1-35,-1 2 1,3-1-64,11-4 1,1 0 6,-11 6 0,0 2-67,10-6 0,-1 2 106,15-6-92,-3 2 350,-2 2-84,-4 3-51,-3 2-1197,-6 3 1070,-6 3 5,-5 2 968,-6 3-912,-5 1 1523,-5 2-1957,-4 2 926,-3 0-937,-3 1 744,0 0-657,-4 5 0,0 1 0,-5 6 0,-2 3 0,-13 19 0,9-10 0,-6 15 0,16-18 0,3 0 0,13 7 0,-1-8-271,12 6-592,-4-13 450,3-1 29,1-3 298,2-3 383,12-1 479,-7-4 168,7-2-944,-2-11 0,-10 0 0,12-17 0,-18 7 0,4-11 0,-12 7 0,0-2 0,-3-1 0,-2-1 0,0 1 0,-2 1 0,-2 2 0,-1 1 0,-1-6 0,-2 9 0,0-3 0,-1 11-324,-1 4-645,1 4 22,0 1 132,1 4 332,0 0 104,0 2 876,1 3-848,-1 14 139,1 0-166,-1 10-2997,5 9-5382,0-11 8702,3 7 0,-3-21 0,-1-6 1</inkml:trace>
  <inkml:trace contextRef="#ctx0" brushRef="#br0" timeOffset="4638">11937 1521 28340,'0'-6'1892,"1"1"-1265,-1 5-562,11-29-310,-6 31-8,9 6 44,-11 24-95,1 19-551,-4-21 710,0-1 60,0-1-295,0-2 200,0-1 72,-2-4 36,1-4 177,-1-3 33,1-5 168,0-3 296,0-4-148,1-9-270,0-3-7,0-8-22,0-2-11,1-1 15,1-3-146,2-1 56,0-1-109,2 0 243,0 1 56,2 2 26,2 2 54,1 2 47,8-1-153,-2 7 28,7 0-14,-4 8-247,2 3 0,3 1 0,3 5 0,1 1-357,1 5-16,0 2-381,-1 2 56,-3 2-419,8 12 142,-9-6-66,6 8-311,-9-9-1162,1-1-1025,1 0 2744,6 0 1,-14-9 0,1-1 0</inkml:trace>
  <inkml:trace contextRef="#ctx0" brushRef="#br0" timeOffset="5104">13104 1505 20990,'22'-41'646,"-1"0"0,0 0 0,8-15 0,-6 9-594,-10 19 170,-3 2 50,-4 6 1527,-3 3-1655,-2 6 492,-4 3-1306,-4 3 889,-5 2-155,-6 4 134,-4 3-224,-21 15 545,7 0-770,-14 13-411,24-10 1,3 1 663,-13 16-111,13-13 0,2 1-278,-4 16-118,4 1 256,4 1 204,5-1 77,6 0-8,3-2 90,6-3-103,6-3-102,7-3-131,7-5 50,6-3 15,7-4-116,5-5-10,6-5-390,4-6 385,3-3 169,1-6-13,-17-2 1,1-4 411,1-3 0,1-3-261,9-7 0,-2-3 302,-11 4 1,-3-1-59,-2-2 0,-4-2-1438,7-15 1251,-1-4-578,-5-5 683,-1-3-413,-3-4-98,-1 0 171,-12 28 1,-2 0-27,11-29 420,-2 0-838,-1 2 622,-3 2 39,-2 1 172,-4 3-202,-3 4 582,-3 6-533,-2 5-1511,-3 7 1452,-1 6 1443,-5 2-1457,2 12 984,-3 2-988,4 13 598,-15 32-575,-1 14 1122,7-20 0,0 2-1153,3 0 0,1-1 2,-5 21-39,2 3-22,1 1-238,4 1 0,0 2 72,4-22 1,0 0-99,-2 24 0,1-3-103,4-26 0,0-3-730,5 29-1706,5-4 282,6-7-2962,6-5 4895,6-1 1,-12-22 0,-1-2 0</inkml:trace>
  <inkml:trace contextRef="#ctx0" brushRef="#br0" timeOffset="5437">13569 1627 21316,'1'-47'560,"-1"0"0,-1 4 1,6 9-960,11 20 420,4 2-21,19-1-51,-4 6 4,13-1-2,-9 4-70,3 2 63,1 1-17,3-1-14,-14 0 0,1 0-1192,16-2 1212,13-2 33,-22 0 23,-4-2 22,-3-2 407,-2-2-379,-4-1 12,-3-3 16,-3-2 34,-4-3 470,1-21-190,-10 16-92,0-16 243,-8 25 11,-2 2 113,-1 3-247,-2 3 940,-1 3-940,0 0-320,1 4-33,-1 0-44,0 6 235,0 3-214,-2 6-10,-2 5-1,-6 30-16,7-13-20,2 2 0,2 1-37,2 2-660,3 14 566,2-16-130,2 1-935,9 12-67,-2-14-1765,5 7 3042,-4-16 0,-6-15 0,0-1 0</inkml:trace>
  <inkml:trace contextRef="#ctx0" brushRef="#br0" timeOffset="5642">14648 886 24133,'-57'-1'-2711,"12"6"269,47 23 2442,4 5 0,-3-16 0,2 1 0</inkml:trace>
  <inkml:trace contextRef="#ctx0" brushRef="#br0" timeOffset="6009">15060 1183 20671,'0'-3'3048,"0"1"-864,0 2-2021,-62-8-2292,34 12 2168,-11-4 0,1 2 12,10 16 478,3 3-506,2 0-12,2 11-11,9-7 412,2 7-401,11-10-11,5-1-11,5-2 11,5 0 11,3-2-11,4-2-11,1-4-1,3-1-4,-1-4 21,3-2 1180,-1-2-1163,0-2-5,-2-4-6,-1-3 17,-3-4 0,-2-4 11,-3-2 177,-3-3-182,-3-4 66,-1-13-3441,-6 6 3391,-1-10-160,-6 11 154,-4 2 7,-4 2-12,-3 3 0,-10-7-11,4 9 17,-8-4-17,8 12-17,2 3-5,1 2-23,4 3-17,2 2-10,3 2-24,2 2-27,1 3-45,2 3 3212,1 5-3504,0 3-268,4 3-476,3 2-796,4 0 1972,7 4 0,-8-12 0,2 0 0</inkml:trace>
  <inkml:trace contextRef="#ctx0" brushRef="#br0" timeOffset="6385">15514 1223 27253,'20'-33'22,"-2"12"-11,-8 41-11,0 2 0,0 12 0,-3 5 0,-1-1-5,-4-3 10,-2-13-10,-2-2-1,0-3 17,-2-3 1,0-3-1,0-4 56,2-3-5,0-2-1,1-2 6,0-3-33,1-2-6,-1-5 11,1-5-5,1-2 11,7-16-34,1 6-800,8-11 777,1 11 24,5-1 4,1 2 7,4 2-224,1 2 229,-1 4-12,-1 2 1,-2 3 17,-2 4-29,-2 2-5,-1 2-11,0 3 779,-1 1-784,1 4-7,-1 3-10,2 5-40,1 3-3159,-1 3 3087,2 3-113,-2 3-668,0 1 249,-1 2-483,-2-1-1304,-3 1-7019,-2-3 9483,-4-3 0,-4-11 0,-3-3 0</inkml:trace>
  <inkml:trace contextRef="#ctx0" brushRef="#br0" timeOffset="6770">16842 902 24173,'-41'-8'159,"0"1"0,1 3 0,8 6-103,19 13-28,-2 9-17,8-4 6,1 2 378,3 0-378,1 0 11,1-1 129,3-1-140,2-2 6,2-2 75,3-2-81,-1-2 210,2-3-177,-2-2 17,1-3 29,-1-1 10,0-3-5,2-2-12,-1-2 79,5-11-100,-3 1-1,3-9 0,-4 3-5,-2-2 5,1-1 34,-1-1 128,1-7-106,-3 9-5,0-2 56,-5 8-107,1 5-39,-4 0-39,0 7-29,-1 1-44,-2 3-44,-2 4-326,-8 11 79,2 3-191,-5 10-314,5 0-975,1 2-1086,3 3 2129,-1 7 1,5-19-1,0-1 1</inkml:trace>
  <inkml:trace contextRef="#ctx0" brushRef="#br0" timeOffset="7053">16965 1404 20926,'-34'50'9,"0"0"0,2-4 1,10-7 310,21-14-292,2-2 1406,3-2-1389,4-3 845,2-3-834,1-3 1700,1-2-1627,-1-4 1921,3-2-1894,-3-6-27,2-4 77,-4-6-8,1-14-119,-4 3-3,1-11 14,-6 6-35,0-1-14,-1 1 4,-3 2-160,0 2 15,-3 4-28,-2 4-172,-2 4-1940,-12 4 2236,-1 3 0,3 3 0,7 2 0</inkml:trace>
  <inkml:trace contextRef="#ctx0" brushRef="#br0" timeOffset="8987">5179 5430 31190,'12'-48'-303,"0"0"0,0 3 0,-2 6-96,-3 8 222,3-4-1998,2-2 2193,2-5 28,3-5-38,-3 9 0,2-2-269,-3 8 0,1 0 233,4-13 1,0 0-1,-3 10 1,0 1 8,1-3 1,0 0-18,0-1 1,0-1-21,-1-1 0,1-2-254,4-15 1,0-1 303,-6 14 0,-1 0-32,3-11 0,-2 1 177,-6 20 1,-2 1-309,2-27 775,-4 6-866,-4 6-65,-4 6 1047,-4 7-1271,-3 7-85,-2 6-81,-2 7 2745,-5 6-2385,3 4 144,-3 9 683,6 5 204,0 10-114,0 6 1790,-3 9-2026,4-2 1,0 2 271,-7 22-1464,6-16 1,0 1 964,4-8 1,1-1-159,0 2 0,-1 1-534,1 0 0,1 2 450,-2 15 0,1 1 15,3-13 1,1-1-719,0 11 1,1-1 645,2 12-11,6-6-143,3-6-47,7-4-124,16 8 1151,-5-17-1148,13 7-73,-8-21 159,2-4 63,0-3 1415,2-5-1127,0-4 55,1-4 52,1-4 34,1-5 1,1-5-44,-1-6-12,-1-3-1,-2-5 43,10-20-1012,-12 8 1000,-13 12 1,0 0 10,3-13-424,-2 1 433,-4 1 637,-2 1-658,-4 2-4,-2 1 16,-2 3 6,-3 3-2118,-3-5 2124,-2 11 830,-3-1-841,-4 10 601,1 5-674,-3 2 127,3 3-126,-1 4-9,0 2 6,0 4 0,-1 5 32,0 6-6,-5 17 12,4-4-12,-3 12-16,7-9 16,1-1-11,1 2 12,3-2-6,1 1 11,4-3-17,10 10 11,3-14 12,11 4 2469,17-12-2470,-5-11 1,19 0 5,-14-12 0,-9-3 1,-1-3-7,18-8 12,-8-4 0,-2-2 0,5-9-695,-18 9 1,-1-2 705,7-13-11,-13 8 0,0-3 0,8-19-12,-11 16 1,-2-1 5,2-21-3,-11 27 1,0 0 2,0-1 0,-2 0-8,1-1 0,-1-1-1323,-1 1 0,1 0 1328,-1 1 1,0 0-20,4-29-263,-3 25 0,-1 0 280,1-14 11,0-5 11,-5 29 463,0 7-452,-1 6 902,-2 6-908,1 3 3012,-3 3-3040,0 1 1118,0 4-1118,-2 3 6,-2 7-11,-2 5 0,-1 8-11,0 4-378,-1 8 406,1 3-17,0 7-3,4-8 0,1 1-880,2-8 1,0 1 865,-1 12 0,1 1-8,2-12 0,1 0-17,0 0 0,1 1-20,2-1 0,0 0-16,1-2 0,2 1-216,9 8 0,3 0 16,-2-11 1,1-1-508,6 6 0,4-1-193,6-5 1,1-4 164,-7-7 1,0-1-611,8 4 1,1-2-8409,7-1 9543,-7-7 0,-17-6 1,-8-4-1</inkml:trace>
  <inkml:trace contextRef="#ctx0" brushRef="#br0" timeOffset="9194">6417 4390 20560,'55'-14'-66,"0"0"1,-2 1 0,-5 2-1278,10 5 1108,1 1-174,-1-2-521,-1 1-2095,-1-2 3025,4-1 0,-28 4 0,-3 1 0</inkml:trace>
  <inkml:trace contextRef="#ctx0" brushRef="#br0" timeOffset="11610">8613 4775 17541,'-9'-55'842,"0"0"0,1 5 0,1 5-187,0 4-111,0 4-51,-1 2-113,-1 4 152,-7-1-358,3 13-40,-7 0-33,3 14-11,-2 4-17,-6 7 27,-4 4 7,-5 8-6,-4 4-12,-3 7-4693,0 3 4671,0 3-22,3 1 1133,3 0-1150,5 0 11,2 12 0,13-13-28,3 7 17,15-16 6,5-4-1,5-3 12,7-2 12,3-5-1173,4-3 1167,2-4 79,2-3 60,15-9 12,3-9-107,0-4 735,-6-6-740,-17 3-6,-1-1 131,5-13-109,-9 8 6,-3-1 0,-2-1-56,-2 2 2609,4-23-2587,-13 33-27,-2-2 187,-3 12-177,0 3 2109,-1 5-2192,-5 19 16,2-3 1,-5 16-18,5-8 40,0 3 260,2 0-378,3 17 6,5-10-1,2 12-674,6-14 602,4 0-78,4-1-856,20 10 502,-6-11-732,17 5 274,-10-15-1350,-10-9 1,3-1-383,18 1 1087,-19-4 1,2-2-1583,-1-5 1,-1-2 1738,17-4 1546,-19 1 0,-2-2 0,6-8 173,-4-4 1809,3-12 1698,-5-9-2372,-2-1 557,-8-1 1193,-6-3-1859,-5 10-180,0-10 1111,-5 15-1339,-3 3-136,-1 2 758,-6 2-562,-9-2-554,-2 8-45,-8 0 134,-13 12-235,5 5-10,-13 7 46,8 4-92,1 6 1142,-2 2-1175,3 4-1061,1 2 1032,2 2-16,4 1-737,3 2 731,5 0-339,3 2 322,5 12 6,6-10-5,6 8-1,7-15-5,6-3-6,4-4 242,18 1-236,-7-10 0,28-1 152,-21-13-135,12-4 736,-14-8-731,-1-4 17,-1-5-2247,-3-3 2258,-2-4-571,5-20 588,-11 8 8,-6 3 1,-1-2-332,-2-13 292,-4 17 0,-2 0 25,1-20 0,-3 18 1,0-3 61,2-6 0,0-1-53,-1 9 0,-1 2-6,2-2 0,0 6 59,-2 7 0,-1 6-11,-1 5 2239,-1 4-2272,0 4 816,0 4-873,0 3 1413,0 2-1430,0 7-5,-2 3 11,-2 52-11,1-20-575,0-2 1,1 1 540,2 7-5,3 3-23,1 3-28,5 1-39,1 2-73,3 0-72,2-1-147,-1-18 1,1 1-124,11 15 247,-8-20 0,4-1-356,4-6 1,1-4-1225,19 10 1563,-16-14 0,1-2-263,15-1-328,-1-6 558,1-4 123,-3-4 140,15-11 167,-17-1 63,10-11 61,-20 1 61,-3-2 57,-2-2-2426,-3-2 2487,-2-2 923,6-15-912,-7 9-14,-5 4 1,-1-1 356,0-6-416,2-11-5,-8 17-22,-3 3 309,-3 4-376,-2 3 3071,-4 5-3150,-2 5-28,-6 3 141,-2 5-147,-15 5-72,2 6-33,-11 6 33,6 6-6,-2 5-6,0 4-11,0 3-11,4 3 12,2 0 10,0 14-22,10-13-6,3 9 1,12-16 5,4-2-6,4-3 12,5-3-6,4-2-17,5-4 23,1-3-1,4-4-10,1-4 16,3-3-6,13-11-341,-8-1 347,9-11 28,-2-13-5,-11 4-1288,7-14 1299,-15 6 6,-3-4-381,-2-7 386,-3-4 3,-4 12 0,-1-2-530,-2 11 0,0 0 501,1-11 1,0 1 64,2-14 12,-2 3 33,0 8-17,-1 4 23,-2 8-6,-1 5 1665,-2 7-1671,0 5 475,-1 5-565,0 6 1289,-1 5-1328,0 8 410,-2 6-404,-1 6-11,-1 8 0,0 7 6,0 6-17,1 6-376,1 6 308,2-10 1,3 1-1018,-1-8 0,2-1 950,2 13 0,1 0-86,1-12 0,1-3-579,1 2 1,1-1 224,2 0 1,0-2-485,1 0 1,1-1 1069,4 3 0,-1-3 0,2 2 0,0-3 0</inkml:trace>
  <inkml:trace contextRef="#ctx0" brushRef="#br0" timeOffset="12873">11125 4309 17267,'42'-12'-390,"-1"0"1,1 0 0,20-6 0,-2 2-110,-11 7 1,-1 1-1433,3-1 1,0 1-350,2 0 1,-1 0 2279,8 0 0,-5 1 0,5 0 0,-5 0 0</inkml:trace>
  <inkml:trace contextRef="#ctx0" brushRef="#br0" timeOffset="13063">11310 4515 23058,'47'-8'-146,"1"-1"0,-2 2 1,-4-1-382,11-4-1721,3-1 2248,-22 6 0,-3 0 0,4-1 0,-1 0 0</inkml:trace>
  <inkml:trace contextRef="#ctx0" brushRef="#br0" timeOffset="14495">12962 3705 20526,'1'-54'1318,"0"0"0,0 4 0,-2 14-956,-2 28-200,-1 4-52,-1 3 6,0 7 18,-2 6-14,-3 10 36,-3 10-49,-5 8-811,-2 8 776,-3 8-789,10-26 1,1 1 710,-2 2 1,1 2-822,-1 1 1,1 1 808,-1 1 1,1 1-14,1 1 1,1 0-1025,0-1 0,2 0 1043,2 0 1,1-1-20,1-1 1,2-1 25,3-1 0,2-1-57,3-2 1,2-1-91,18 26-10,14-8-191,-16-28 1,4-1 240,2-2 0,2-3-39,1 0 0,2-3-56,1-1 0,0-2 168,1-1 0,-1-1-516,1-1 1,-1-2-612,-1-1 1,1-1 1165,4-2 0,-3 0 0,3 0 0,-2-1 0</inkml:trace>
  <inkml:trace contextRef="#ctx0" brushRef="#br0" timeOffset="15120">14197 4012 17230,'-2'-49'834,"0"0"1,0 4-1,-1 5-173,-4-5 426,-9-9-371,-6 5-475,-4 4-84,-3 12 1121,4 18-1188,-2 5-28,-4 6-6,-3 5-5,-2 7-12,-1 5 46,-13 20-71,26-12 0,-1 3-3,-8 17 0,2 2-6,11-12 1,1 1-1,0 7 1,4 0 6,5 5-18,4 16-11,14-1-973,3-2 968,12-11-17,1-20-261,4-4 312,3-4-1,3-5 73,17-5 61,2-14-567,-1-3 534,-8-12 0,-18-2 11,-4-3 1109,-2-4-1143,-5-2-5,-2-4-186,-3-2 175,-2-1-2689,-1 1 2678,-2 0 11,0 5 670,1-5-659,-2 13 0,-1 0 39,-1 14-101,-2 6 806,0 1-828,0 5 6,-1 4 0,-1 4 3402,-4 5-3380,-5 19-28,2-3-16,-3 13-63,4 11-38,3-12-2143,1 16 1930,7-16-135,4 2-258,5 1-431,5 1-1137,3-1-7540,0-5 9305,-1-6 1,-9-17 0,-4-7-1</inkml:trace>
  <inkml:trace contextRef="#ctx0" brushRef="#br0" timeOffset="15327">14735 4185 26676,'-4'-21'-168,"0"9"11,1 39-84,1 2-111,1 2-231,0 1-364,4 0-5377,8 14-2666,-1-15 8904,5 6 1,-10-25-1,-1-6 1</inkml:trace>
  <inkml:trace contextRef="#ctx0" brushRef="#br0" timeOffset="15810">15201 3746 15348,'-9'-46'629,"0"0"0,1 5 0,2 5 2524,5 8-2979,1 11 1403,3-1-1566,0 14 860,3 2-860,2 6 3381,2 5-3392,3 7 6,1 6-1,0 5 1,1 4 27,4 22-30,-9-21 0,-2 1-671,0 1 1,0 0 667,-3 0 0,-1 0 0,-1 18-2948,-4-1 2926,-3 1 10,-3-3-57,-2-3 69,-2-5-11,1-6 11,0-6-11,2-6 960,-4-3-865,5-10 3383,-3-2-3215,3-11-42,1-4-25,-3-16-17,4-8-101,1-3-5,2-4 39,4-5-56,2 8 16,7-24-22,11 7-39,-3 10 23,7 4-1,-5 22-5,-3 8-17,15 0 0,-11 7-6,9 5-5,-6 3 11,3 6 6,0 3-3426,13 18 3420,-10-6-6,8 13-531,-13-9 531,-1 1-22,-3 1-17,-3-1-11,-4 0-22,-7-1-203,-3 0 152,-9-2-11,-6-1-16,-8-2-1,-8-2-22,-5-2-365,-25 5 91,9-12-423,16-6 0,-1-2-132,-15-3-627,0-4-180,3-6 1815,-3-5 0,23 4 0,1-2 0</inkml:trace>
  <inkml:trace contextRef="#ctx0" brushRef="#br0" timeOffset="16087">15889 3222 22946,'2'-10'2184,"0"2"-1635,-2 8 414,0 0-935,64 48-3528,-26-15 3508,8 4 1,1 3 2,-19-13 0,-3 0-225,1 2 1,1 2 213,0 1 0,0 1-6,-1 0 1,-1 1 8,-2 1 0,-2 0-1049,-1-1 0,-3 1 1040,-2 1 1,-3 0-390,-4 0 0,-2 1 361,-4 0 1,-2 0-9,-5 1 0,-3 0-28,-3 0 0,-2-1-31,-4 1 1,-3-1-74,-2-1 0,-2 0-143,-1-1 1,-2 0-311,-1-2 0,0 0-1059,-1-3 0,0 1 1686,-5 1 0,2-3 0,-3 3 0,2-4 0</inkml:trace>
  <inkml:trace contextRef="#ctx0" brushRef="#br0" timeOffset="18552">16977 3757 16700,'-4'0'4167,"2"0"-2553,2 0-2046,59-75-3255,-20 49 3121,5-16 1,4 2-1765,13 27-765,-28 8 0,0 0-4770,30-2 7865,-8 2 0,-27 3 0,-11 1 0</inkml:trace>
  <inkml:trace contextRef="#ctx0" brushRef="#br0" timeOffset="18753">17163 4059 18657,'-40'18'771,"-1"0"0,4-1 0,9-5 1161,24-11-1641,1-1 388,9-4-651,3-4-2839,12-5 2811,9-4-33,11-3-551,10-2 531,-21 10 0,1-1-23,2 1 1,1-1-32,3 0 1,-1-1-51,2 2 0,-1-1-269,0 0 0,-1 1 31,0 0 0,-1 1-1130,-2-1 0,0 1 321,-3 1 0,0 1-4173,25-9-1834,-11 4 7211,-10 3 0,-17 6 0,-7 2 0</inkml:trace>
  <inkml:trace contextRef="#ctx0" brushRef="#br0" timeOffset="19063">17619 3279 16434,'-41'-33'476,"1"0"0,1 2 1,10 6 2216,23 19-2614,-1-1 1347,6 5-1421,0 2 866,7 11-866,2-1-21,8 13 32,4-2 3371,5 5-3370,7 4-17,6 3-9,-6-5 1,2 0-1700,-7-5 1,0 0 1693,10 8 0,-1 1-11,-9-9 0,-2 0-1135,0 1 1,-1 0 1136,0 0 1,-1 0-112,-1 0 1,-1 0 43,17 21-27,-8-1-40,-7-3 0,-10 0 6,-6-4 16,-13-1 0,-7-1-16,-14-2-84,0-11 0,-3 0-1628,-19 11 1504,15-12 1,-2-1-1897,1-2 1,0-1 2254,6-3 0,0 0 0,-18 9 0,22-11 0</inkml:trace>
  <inkml:trace contextRef="#ctx0" brushRef="#br0" timeOffset="20001">19341 3690 12463,'6'-47'786,"0"0"0,0 4 0,-2 7 2311,-4 10-2649,-5 4 1308,-2 4-1257,-12 1 500,1 8-909,-10 1-40,4 11-11,-5 4-11,-3 7 1338,-4 7-1327,-2 4-6,0 6-426,0 5 410,2 4-11,3 4-6,5 0-578,3 1 567,6-1-12,4-1-5,7 0-5,3-2-7,7-1-10,5-3-6,7-2-11,7-4 5,7-4 703,6-4-691,6-3-17,5-5 28,5-4 5,3-5 23,-11-5 0,0-2 11,-9-2 0,-1-1 2,11-1 1,0-2 16,-1-6 1,-3-1 14,19-11-15,-22 9 1,-1-2 27,-7-2 1,-2 0 14,9-11 11,3-9-2295,-21 14 2312,-5 0 473,-4 3-311,-4-5-135,-4 9-5,-5-3-17,-4 11 910,-11 3-960,3 4 3375,-10 2-3398,5 6-22,0 4 0,-2 4 0,3 2-22,-5 12 16,10-4-27,0 17-6,18-6 16,4-1 12,9-5 11,2-11-28,28 2 45,-15-8-270,21 0 264,-9-12-488,-11-3 494,9-6 11,-15-1 6,-3-4-1,-2-2 6,-5-2 17,-1-3-5,-6-1 72,-4-14 67,-17-17-117,2 11-98,-14-6 86,6 27 485,0 3-507,-1 2 6,-1 4-28,-8 0-12,7 7-16,-12 6-22,15 8 10,-3 6 334,8 3-367,2 2-17,3 3-45,3 1-33,3 2-364,9 14 95,2-10-1796,21 20 1023,-6-22-908,12 7-3141,-6-13 4462,5 2 0,-16-11 0,0 0 0</inkml:trace>
  <inkml:trace contextRef="#ctx0" brushRef="#br0" timeOffset="20645">20333 3710 22861,'3'-40'685,"0"0"1,2-23-540,-5 60 317,-2 5-452,0 5 12,-3 15-29,0-1 12,-1 10-1,0-6 6,-1 12-5,1-8 133,-1 10-139,3-13-11,0-1 11,1 0 62,2-1-45,0 6 188,1-2-166,0-6 68,0-7 28,1-13 21,-1-2-4,2-3-52,0-5 91,4-11-102,-1-1 1,3-9-6,-1 5 0,2-3-11,1 1 50,10-14-67,-2 10-17,9-6-11,-4 13 0,14-2-22,-7 9-508,10-2 508,-14 12 5,11 3-17,-9 3 12,6 4-17,-12 3 0,-1 5-1,-2 2-4,4 12 27,-7-5-11,2 8 5,-7 3-21,-6-8 10,2 9-5,-5-12 512,1 0-495,0-3-12,0-2 6,0-3 6,1-3 16,3-1-5,-2-6 6,2 0-18,1-7 12,1-2 5,2-7 18,1-3-1,-1-5 17,0-2 0,-1-4-3398,-2-3 3404,-1-3-2275,-2-2 2269,-1-2-61,-1-18 173,0 0-79,-2 2-467,1 10 462,-1 21 2015,0 0-2059,-1 9 2925,0 1-2948,0 8 281,0 2-287,1 1 1057,7 15-1074,0-1 1,8 16 5,0-4-11,3 7-661,2 2 661,1 3-961,0 2 950,-1-1-6,-1 0 0,0-1 0,-2-1 5,-2 0-10,-1-2-1,-4 0-95,0 13 73,-6-12-314,-1 8 280,-6-17-22,-4-4-50,-3-2-46,-5-4-49,-2-3-74,-2-4-105,-1-3-141,-1-4 317,2-4-1028,-1-4 33,1-4-4244,0-5 5584,0-5 0,8 9 0,1 0 0</inkml:trace>
  <inkml:trace contextRef="#ctx0" brushRef="#br0" timeOffset="21028">21561 3514 25427,'-26'37'28,"1"0"0,2-3 0,6-5 117,14-8-128,2-1 44,3 1-44,2-2-6,3 0 18,5-2 4,9 5-16,-1-7 5,8 3 6,-5-9 0,2-2 68,10-4-35,-9-3 18,8-3 16,-15-4 11,0-4 1,-3-4 5,-2-3 67,1-14-101,-9 5-16,1-12 72,-8-5-948,-3 8 875,-3-11 1,-4 17-17,0 1 33,-12-2-56,5 10 6,-9-1-16,6 13-12,0 2-17,0 4-6,1 2-10,1 3-40,3 3-39,2 4-50,3 5-74,2 3-94,3 4-140,2 4-209,2 3-323,3 2 350,2 0 652,8 20 0,-6-28 0,4 10 0</inkml:trace>
  <inkml:trace contextRef="#ctx0" brushRef="#br0" timeOffset="21351">22225 3895 19435,'7'-52'467,"1"1"0,-1 2 0,-1 4 45,-3-9-349,1-5-23,0-4-90,-2 29 0,1-1-2,-1 0 0,2-1-9,-1 0 0,0 0-17,1-1 1,0 1-1,1 0 1,1 1-4,-1 0 1,0 1-1,1 2 1,0 0 42,5-26 696,0 7-663,-3 8 855,-1 8-676,-2-3-212,-4 18 1294,-2-1-1340,-2 19 1311,-3 1-1316,-2 5 697,-2 4-697,-4 6 0,-2 6 6,-3 5-22,-1 5 10,-1 6-782,7-5 1,1 1 776,-7 21-9,9-17 1,1 2-926,2 17 878,3 4 34,6 1-17,6 1-1,6 0-21,5-1-51,4-1-51,3-3-100,2-4-1643,0-3 1346,2-3-191,0-4-263,1-2-425,1-4-667,-1-5-1497,2-4 3603,2-3 0,-16-12 0,-1-2 0</inkml:trace>
  <inkml:trace contextRef="#ctx0" brushRef="#br0" timeOffset="21687">22720 3774 24041,'-13'-44'427,"-1"-1"1,2 5 0,1 8-170,5 20-34,0 1 383,3 2-495,0 1 100,2 1-167,0 2 70,3-1-92,4 2 209,4-2-238,4 3-947,5 0 953,5 0-11,3 0 5,3-2 6,1 1 11,0-2 6,-2-1 11,9-8-39,2-19 33,-9 5-474,-4-11 474,-21 15-5,-3 1 0,-3 2 28,-5 2-17,-3 1 11,-5 4-17,-3 1 1,-1 3 10,-1 2-5,1 2 928,1 3-894,2 1-554,2 2 537,0 1-6,2 2-50,0 3 28,0 4-6,-1 3 143,-1 4-126,0 3-33,0 5 5,2 3-12,0 5-10,3 3-56,3 22-12,5-11-59,5-7 1,3 1-858,4-8 1,2-1 674,1 0 1,1-1-152,2-3 0,1-2-1058,11 7-1283,2-4 2644,5-1 0,-18-13 0,-1-2 0</inkml:trace>
  <inkml:trace contextRef="#ctx0" brushRef="#br0" timeOffset="21851">23334 3662 19171,'-3'-3'3954,"1"1"-1725,2 2-2431,-39-25-128,29 22-247,-27-16-9254,54 41 8833,-6-10 0,8 5 0,-15-14 0</inkml:trace>
  <inkml:trace contextRef="#ctx0" brushRef="#br0" timeOffset="22586">23630 3792 27483,'6'-50'166,"1"-1"0,-3 9 0,2 2-124,7 10 0,1 3-1196,5-12 1179,-2 2 1,1-2-9,3-10-1246,-7 15 0,0 0 1229,6-18 6,-1-2-12,-1-1 6,-2 1-826,-6 17 0,-1 0 837,3-16-3,-6 21 1,-1 1-237,-1-14 228,-4 17 142,-3-2-131,-1 17 1469,-2 4-1503,-5 3 34,4 5-16,-4 4 5,3 6 0,-2 5 3094,-2 5-3094,-7 18-5,4-4-1,-6 17-1313,11-18 1,0 2 1318,-3 20-12,6-14 1,1 6 0,2-3-634,2 7 0,1-1 608,1 11 1,2-1 8,3-14 0,1-4-45,9 15-1811,5-5 1811,3-6-11,4-6-610,-4-16 1,2-1 614,14 7 1124,14 4-1081,-17-24 0,0-3 24,9 0 492,-9-4 0,-2-3-474,0-8-12,-2-6 28,-6-4 1,0-2-1,7-8 1109,-10 6 1,0-2-1093,-3-5 0,-2 0 0,4-8-17,-5 8 1,-2 1 39,-3 2 3346,-3 4-3346,-5 7 175,-5 0-209,-5 10-22,-7-1-1,-5 6-5,-5 4-17,-1 3 17,-3 6-5,1 3 5,2 4 0,2 3-11,-5 25 27,13-18-16,-3 17 0,15-25-5,1-2-12,8 5 17,0-8-6,8 3 1,1-8 16,20 0-33,-11-6 66,32-10-652,-32-4 636,11-10-6,-19 0-1,-1-3 52,-2-3-34,-2-5 51,1-19-439,-5 9 400,-1-14 72,-4 4-61,-2 16 5,-2-7-6,-1 20 606,-2 6-660,1 2 11,0 6-18,1 2 0,-1 3 0,1 2 397,0 3-397,-2 2 0,0 3 0,-2 4 0,0 1-125,-7 16 75,5-10-40,-6 11-72,7-15-152,1-1-290,-1 0-4118,-1 4 3874,1-2 0,2-4 0,3-5 0</inkml:trace>
  <inkml:trace contextRef="#ctx0" brushRef="#br0" timeOffset="23177">24924 3580 19617,'36'-44'823,"0"0"0,-2-1 1,-7 5 55,-16 7-497,-2 1 763,-5 6-860,-4 10 401,-4 4-507,0 1 173,-4 3-274,-2 3 578,-1 2-617,-2 2 132,-4 3-143,-3 4 28,-20 13-33,9 0-660,-15 11 649,14-4-1063,0 2 1057,2 1-6,3 1-431,4 1 459,6-1-28,3 0-230,7 8 218,2-10 29,7 5 543,3-14-448,10 1 1017,-1-7-1028,7-2 536,-5-7-525,1-4-6,2-5 314,1-2-308,0-6-6,0-2 6,0-3-11,-1-1 78,5-10-89,-5 7-44,6-11-46,-12 17 0,0-1 0,-7 11 0,-2 3 0,-3 2 0,0 5 0,-1 5 0,0 9 0,0 7 0,-1 8-275,-2 5 275,-3 6-2195,-3 2 2195,-1 5-2574,-1 4 2574,2-12 0,0 1-193,1-10 0,0 2 193,0 6 0,-2 5 0,0-4 0,0-1 0,-1-1-885,-4 16 1,-2 0 657,2-14 1,-1-3-141,-1 2 0,-2-2-521,-2 0 1,-1-1-953,-1-2 0,-1 0-3056,1-5 1,1-2 4895,0-4 0,2-2 0,-2 1 0,9-11 0</inkml:trace>
  <inkml:trace contextRef="#ctx0" brushRef="#br0" timeOffset="23796">25749 2965 20280,'12'-47'1224,"-1"0"1,-1 7 0,-3 7-721,-5 12-90,-2 11-95,0 4-105,0 2-91,0 2-17,0 1-38,-5 9-1,-1 3 11,-7 10 6,-2 5 0,-5 7 17,-6 9 0,-2 2-93,10-13 1,-1 0-1113,-12 19 1,1 1 1114,13-20 0,1 0-14,1 1 1,0 0 2,2 0 0,1 1-816,1 0 0,3 0 793,1 0 1,2-1-539,1 0 1,2 1 454,5 28-1787,8-3 1736,10-3-11,8-4 302,8-5-431,4-3-78,4-5-163,3-5-223,-1-5 91,0-4-837,-2-6-694,-2-7-1753,-3-5-4799,-5-3 8753,-8-4 0,-14 0 0,-5 0 0</inkml:trace>
  <inkml:trace contextRef="#ctx0" brushRef="#br0" timeOffset="24178">26246 3565 12781,'16'-52'1222,"0"0"1,-2 4 0,-3 7 785,-5 12-1269,-4 4 1487,-4-2-1862,-5 9-79,-7 0 578,-4 10-684,-3 3-33,-5 2-62,-1 5-5,-3 3-18,1 4-16,0 4 1261,2 4-1284,2 4-5,2 2-6,1 3 726,4 3-737,-5 15-6,9-10-454,-1 10 460,9-14-6,4-2 1,0-1-12,6 4 11,2-9 12,5 2-6,1-12 280,2-4-263,12-2 28,-6-4-11,9-5-1,-8-4 12,1-5-11,-1-3 16,0-2 6,-2-4 0,-1-2 11,-2-2 12,-2-1 16,-1-1 11,-1 2 485,-2 1-316,2-4-130,-5 8-16,0 0 0,-4 10-45,-2 4-28,-1 3 0,0 2-67,-3 8 11,0 2-23,-3 9 1,-1 1-23,1 2-33,-1 4-29,3 1-44,1 3-56,2 0-79,1 0-134,3 1-3588,2-3 3089,3-1-598,3-2-1614,0-2 3131,5 0 0,-8-11 0,1-1 0</inkml:trace>
  <inkml:trace contextRef="#ctx0" brushRef="#br0" timeOffset="24552">26654 3330 20448,'0'-9'3607,"0"1"-2840,0 8-167,0 0-119,3-65-487,-2 43 157,0-15 0,1 3 173,-2 25-167,0 3-84,0 3-73,0 2 0,0 8-6,1 2-22,1 10-6,0 2 6,1 5-3110,0 4 3082,1 3-2279,1 3 2234,0 2-354,1 2 271,0 1-561,2 19-936,1 1 1885,-1-2-1963,-1-10-111,-3-21-1020,-1-3-3680,-2-1 3725,-11-8 2845,-9-3 0,-4-11 89,-4-7 2594,8-3 28,0-3 2718,-1-9-3408,5 4-323,1-6-287,7 7 3462,2-7-4189,3 6-180,0-3-174,2 7-123,2 0-106,1 1-67,4 0-34,2 1-40,5 2-32,4 0-57,5 2-358,23-1-1367,-6 2 1198,16 0-380,-15 1-751,0 1-1993,-3-1 3780,3 0 0,-20 2 0,-1-1 0</inkml:trace>
  <inkml:trace contextRef="#ctx0" brushRef="#br0" timeOffset="24998">27057 3147 17339,'-14'-61'8917,"2"13"-8822,12 46-33,-2 2-51,2 6 0,0 3-11,0 9 0,0 2-5,0 7-3376,1 3 3392,0 5-2268,3 24 2248,-2-26 1,-1 2-172,1 0 0,-1 1 177,0-2 1,-1 0 2,-1 13-12,-1-1 7,-1-4 5,-2-3-1409,0-5 1437,0-3 1370,-1-6-1382,-1 1 2069,2-11-2057,-1 1 555,3-12-522,1-1 7,-1-3 3396,1-3-3391,1-2 0,-1-4-6,2-3 6,0-2-6,0-2-3380,0-2 3425,0-1-34,1 0 6,2-1 39,3-8-78,-1 8-11,4-5-6,-1 9-40,1 4 24,1 0-7,8 3 3387,-3 4-3392,6 1 6,-3 3-1,1 5-5,1 1-5,1 6 10,-1 3-3402,-1 3 3386,-1 3 5,-4 2-2279,2 11 2318,-7-7-67,-1 8 23,-6-11-45,-9 8 22,-1-9-139,-19 13 10,5-18-66,-10 3 2166,5-9-2368,-1-3-151,-1-3-276,1-2 2587,-2-4-4082,2-3 2353,-3-5 0,15 3 0,1 0 0</inkml:trace>
  <inkml:trace contextRef="#ctx0" brushRef="#br0" timeOffset="25277">26937 2766 21607,'-1'-5'3288,"-1"1"-740,2 4-2497,61 6-35,-31 15-1377,10-5 0,1 3 1369,-22 6 1,-2 3-4,2 2 1,-1 1-330,2 3 0,-1 0 329,0 4 1,0 0-9,-1 3 1,0 1-7,-1 2 1,-1 1-1132,0 0 0,-2 2 1123,-2-1 1,-1 1-15,-2 0 0,-3 0-779,-1-1 1,-2 1 705,-4-2 1,-3 0-133,-2-1 0,-3 1-372,-11 14 0,-5 0 45,5-15 0,-1-2-521,-9 12 1,-2-2 1083,5-15 0,2-5 0,-4 4 0,3-4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4:04:18.03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4655 1551 22252,'-41'-10'41,"0"-1"1,4 3-1,7 9 169,16 39 13,3 7-138,1 7-3850,1 9 3769,6-30 0,0 2 78,0 3 1,0 0-50,0 2 1,1 0 70,0 3 1,0-1-65,0 2 0,0 0-54,0 1 0,-1 2-33,1-1 0,-1 3-241,-1-3 1,0 4-1,0-2-163,0 9 0,-1 0-355,0-8 0,1 3 1,-1-4-989,-1 6 1,0-3-2237,1-5 0,-1-1 4052,0-4 0,1-5 1,-1 3-1,2-16 0</inkml:trace>
  <inkml:trace contextRef="#ctx0" brushRef="#br0" timeOffset="440">4128 3421 19147,'-23'-38'152,"-1"1"0,1 0 0,-8-16 0,8 3-61,20-9-3094,9-3 3123,-2 31 1,1-1-44,2 1 0,2-1 196,2 1 1,1 0-234,0 0 0,2 1-105,1 2 0,1 0 184,18-25-53,3 7-427,0 10 1,4 1 148,-15 14 0,1 0-139,15-11 1,0 3-239,6 2-6,-13 9 0,1-1-228,19-9 520,-20 9 1,1 1-248,11-9 8,-3 0 534,-2 0 180,-3 1 172,-4 2 141,-3 1 159,-5 4 1615,-3 0-1547,-5 3 98,-4 1 48,-3 3-264,-4 0 688,-2 3-788,-2 0 1352,-2 1-1538,-2 2 844,0 1-904,0 0-90,-1 2 83,0 1-88,-1 2 39,-1 1 152,0 4-38,-2 4-45,0 5-174,1 4-31,1 4 50,2 2-4,2 1-129,3 2-194,5 0 0,4 0-71,12 8 26,-3-10 16,8 3 30,-4-14 53,1-3-937,2-4 1027,-2-2 58,0-3-76,-3-4 190,-3-2 18,-1-4 9,-4-5 12,-3-2-3,-2-4-16,-2-3-1,-2-3-14,-3-2-1,-1-1 0,-3-1 60,-1-13-132,-2 10-9,-1-7 8,0 13-18,0 5-3,1 1 93,0 6-24,0 2 855,0 5-997,2 3-220,0 2-109,1 11 54,0 1-2469,4 17-1887,0-7 4710,6 10 1,-6-17 0,2-1 0</inkml:trace>
  <inkml:trace contextRef="#ctx0" brushRef="#br0" timeOffset="815">5677 2115 26100,'0'-2'1499,"0"-1"11,0 3-770,21 20-1365,-12-5 65,17 17 160,-18-9 160,-1-1-152,-1 2 162,-2-1-217,-1 1-303,-1-1 641,-1 6 171,-2-10 10,0 3 18,-2-10-12,1-6 37,0-1 66,3-22-97,2 2 19,2-15-13,3 5 92,6-15-49,-1 8-525,4-9 513,-5 15-2,-1 2-52,2-4-156,-2 9-27,1-3-45,1 8-19,-3 5 124,4 2-22,-2 5 240,1 2 585,0 3-619,3 4-84,0 4-110,0 3-113,2 2-256,-1 2-185,1 2-506,0 2-345,1 1-922,2 0 2361,15 13 0,-20-19 0,9 6 1</inkml:trace>
  <inkml:trace contextRef="#ctx0" brushRef="#br0" timeOffset="1316">6860 1895 28219,'-45'-22'-148,"-1"0"1,2 2 0,6 12 223,1 39 994,0 4-782,2 4-2821,4 2 2571,5 1-67,6 1 643,6 2-587,6 0-555,4 1 36,5-2-71,4-1-76,6-3-73,6-3-41,6-5 54,4-5 48,5-4 55,5-6-397,24-4 450,-10-7-160,-16-5 0,0-1 318,17-6 93,-14-3 1,1-2 321,18-7 40,-19 4 1,-2-2 139,13-8-152,-4-4-55,-4-4 12,-5-3-9,-3-5-21,-5-3 1,-1-3 283,-7-2 0,0-5-35,-4 9 1,-2-1-61,3-10 1,-1 2 13,-6 14 0,-4 4 257,0-10-5,-2 4-10,-3 4-916,0 3 759,-1 3-118,-1 2 177,0-9-221,0 12 54,-2-14-151,3 20-12,-3-2 455,2 10-384,-2 4 884,0 2-924,1 3 3335,0 1-3357,0 3 80,0 3-86,-2 2-5,0 5 17,-2 3 39,1 6-34,0 4-10,0 4-3404,1 6 3369,1 4 6,2 4-269,1 5 224,0 5-1024,3 4 873,0 4-302,1-16 0,1 1-104,-2-9 0,1-1-630,0 10 0,1 1 875,-1-9 0,-1-5 0,0 5 0,1-2 0</inkml:trace>
  <inkml:trace contextRef="#ctx0" brushRef="#br0" timeOffset="1516">7220 2125 25819,'12'-41'5,"0"1"1,10 0 0,4 12-168,6 23-841,13 3 0,3 0-2089,0 2-1551,-11 1 0,0 0 4643,-4 0 0,-16 0 0,-7-1 0</inkml:trace>
  <inkml:trace contextRef="#ctx0" brushRef="#br0" timeOffset="1968">7747 1944 29148,'12'-38'150,"1"1"1,7-23-340,-20 59 573,0 6-564,0 6 117,-1 21 15,-1-1 1,-1 15-373,2-8 0,0 0-1915,1 12-213,3 0 0,2 1 2515,6 5 0,-1-9 0,-3-22 0</inkml:trace>
  <inkml:trace contextRef="#ctx0" brushRef="#br0" timeOffset="2183">7999 1610 28715,'-32'11'-728,"0"1"1,-17 12 288,68 17 1,-10-23 0,6 10-1</inkml:trace>
  <inkml:trace contextRef="#ctx0" brushRef="#br0" timeOffset="2567">8374 1878 27458,'-5'-8'-2116,"2"1"1275,3 7 4768,0 0-2573,-64 40-400,39-18-445,-13 4 1,1 3 302,10 14-646,5 2-132,3 1-34,10-5 0,10-17 0,4 0-594,5-5-1120,5-2 289,4-4 887,3-4 40,2-4 237,1-2 353,12-9 560,-9-2-361,8-8 1166,-13-1-317,-1-4-380,-2-1-334,-3-3-214,-4-1-212,-2-1 0,-4-2-264,-4 1-120,-3-17-262,-4 10-22,-3-12 207,-17-8-1019,6 23 646,-13-13 190,10 30 567,-1 4 140,-1 5 370,-1 3 294,1 4 250,1 4 1188,3 4-1072,1 5-1093,4 4 0,3 4 0,2 3 0,3 3 0,3 4 0,3 0-1130,5 1-3988,3 0 387,6-1 3855,5 1 1,-9-15 0,1-2 0</inkml:trace>
  <inkml:trace contextRef="#ctx0" brushRef="#br0" timeOffset="2924">8774 1981 30188,'7'-41'-333,"0"1"0,0 2 1,-2 10 2096,-5 23-2447,0 3 1470,0 1-1899,-2 9 2187,0 1-589,-2 22-730,1-8 1748,-1 13-1504,2 3 0,0-9 0,1 8 0,1-13 0,0-1 0,0 0 0,0-1-55,4 6-582,0-9 11,3 2-109,5-11 258,-1-5 372,10-6 648,-6-7 651,7-7-296,-4-4-898,2-2 0,1-4 0,1-1 0,0-2 0,2 0 0,-2-2 0,2 1 0,-1 0 0,0 1 0,0 2 0,-1 2 0,1 2 0,-1 4 0,0 5 0,-2 3 0,1 4 0,-1 3 0,0 2 0,0 5 0,1 3 0,0 5 0,0 5 0,-2 3 0,-2 4-8,-2 3-3462,-3 1 3089,0 20 0,-7-27 0,0 10 0</inkml:trace>
  <inkml:trace contextRef="#ctx0" brushRef="#br0" timeOffset="3349">10113 2077 21287,'-3'-1'2196,"0"1"106,3 0-2260,59-46-1339,-23 35 1083,7-13 0,2 2-1214,9 21-152,4-1-4052,2 0 5670,-24 0 1,-3 1 0,3-1 0,0 0 0</inkml:trace>
  <inkml:trace contextRef="#ctx0" brushRef="#br0" timeOffset="3549">11118 1519 28117,'-1'7'-35,"0"9"-19,1 26-759,0 6 718,0 4-1633,0 5 1429,0 2-1836,0 3 975,0-1-1925,0 2-6746,0-8 9322,0-9 0,0-22 1,0-10-1</inkml:trace>
  <inkml:trace contextRef="#ctx0" brushRef="#br0" timeOffset="4399">4761 3953 15816,'-6'-7'2833,"0"1"-1780,-21-8 0,-6 3-627,6 12-731,-12-10 0,1 5 545,11 28-94,7 1 0,2 5-880,-11 22 767,11-13 1,2 1-20,5-4 0,2 0-6,0 3 1,0 2-904,1 3 0,0 1 878,1 3 0,0 1-28,0 2 0,0 0-70,1 3 0,0-1-87,0 3 1,0-1-183,1 3 1,-1 0-331,1 0 0,0 3-1680,1-5 0,0 4 1,1-3-1886,-1 3 0,0 0 4279,2-11 0,-1 1 0,1-8 0,0 3 0,2-19 0</inkml:trace>
  <inkml:trace contextRef="#ctx0" brushRef="#br0" timeOffset="4816">4136 6020 10679,'-7'-55'724,"1"1"1,0 0-1,2 4-439,5 14 1,2 2-29,0-3 1,1-1-20,2-1 0,1 1-708,0-2 0,2 0 646,0 0 1,1 0-23,1 0 0,0 1-26,1 1 1,2 1-26,-1 2 1,2 0 17,7-10 0,1 2-110,-6 12 0,1 1-22,5-7 0,0 2-45,10-6 461,1 4-506,1 5-859,-9 11 1,2 2 768,14-8 76,-14 10 1,0 1-38,10-2-150,1 2-23,-3 2-11,0 1 33,-1 3 23,-2 1 1062,-1 3-950,-2 3 51,-4 1-1609,-2 2 1703,-4 3 2166,-4 4-2104,-3 3 414,-4 3-386,-2 1 17,-3 2 17,-1 1 3408,-2 0-3363,1-1 28,-2 0 223,1 2-150,0-5 49,0 0 130,1-8 112,0-1 50,1-3-11,2-1-84,2-4-118,1-2-56,4-5-22,1-3 313,12-11-285,-7 4 314,13-17-342,-14 13-467,2-7 416,-8 8-44,-2 0-17,-1-1-12,-2 0 7,-1 0 10,-1 2 17,-1 2 157,-2-2-235,0 9-56,-1 1 153,0 9-349,0 6-23,0 2-89,2 4-101,1 2-134,3 2-208,1 1-336,2 0-705,1 0-1777,2-1 3496,2 1 0,-6-6 0,-1-1 0</inkml:trace>
  <inkml:trace contextRef="#ctx0" brushRef="#br0" timeOffset="5241">5628 4519 19199,'0'-6'3265,"0"1"-526,0 5-2352,0-61-85,0 43-67,-1-18 0,1 5-207,0 26-16,-1-1-18,1 8 6,0 2 6,1 4-6,1 5 22,1 5-11,1 4-11,-1 5 11,0 4-44,-1 2 27,-1 4-353,-1-1 348,0 1-23,-1 13 17,0-13 6,-1 7 0,2-18 11,0-5 5,0-4 85,2-4-17,0-7 5,1-2-5,-2-7-6,3-4 343,0-5-348,2-6 72,6-16-44,0 5-351,3-10 345,-2 10-9,4-14-19,-3 10 6,5-10-3253,-5 12 3235,1 2-10,1 1-340,1 4 334,1 3 211,0 4-216,0 3-6,0 4-45,7 3 22,-5 4-5,6 4 72,-7 4-67,0 6-5,-1 3-17,-1 4-17,0 2-16,-1 4 2489,-1 2-2557,-2 0 434,-1 2-546,-1-2-78,-2-1-185,1 0-3404,-2-2 2766,1-1-948,0-2-3751,-1-1 5841,3-2 0,-6-8 0,1-1 0</inkml:trace>
  <inkml:trace contextRef="#ctx0" brushRef="#br0" timeOffset="5565">6632 4285 25158,'7'-38'451,"-1"1"0,5-23-367,-12 59-34,0 0-27,-1 2 5,-2 3-6,-1 3 40,-13 18-51,6-8 0,-10 15-277,7-11 266,0 1 6,-2 1 5,-2 2-627,0 2 616,0 0-3101,1 1 3095,3 1-185,0 15 146,7-11-17,1 11-173,11-3 62,3-11-238,6 8 130,3-13-38,3-3-67,4-2-73,3-2-840,20-3 374,-8-7-453,-3-3 1,0-4-786,9-4-1231,13-4-588,-17-4-190,-1-3 4172,-2-4 0,3-3 0,-19 10 0,-2-1 0</inkml:trace>
  <inkml:trace contextRef="#ctx0" brushRef="#br0" timeOffset="5758">7206 4298 10692,'11'-50'2218,"1"-1"0,-1 5 0,-2 2-582,2-9-264,-3 5-1688,0 5 1325,-4 5-180,-1 5 312,-2 6-558,-1 5-107,0 4 293,-2 4-445,1 5 34,-2 3-201,0 4 895,0 0-996,1 3 130,-2 3-158,0 4-3408,-1 7 3408,-2 6-12,-2 5-388,1 6 372,-1 6-6,2 6-11,0 5-16,2 3-529,2 2 461,1 3-849,1 2 709,1 1-156,3 2-231,0 0-386,3 0-1058,1-1 2072,-3-28 0,0-2 0,0 3 0,0-4 0</inkml:trace>
  <inkml:trace contextRef="#ctx0" brushRef="#br0" timeOffset="6108">7070 4629 18913,'0'-8'3434,"0"1"-2527,0 7-140,0 0-218,10-68-2448,-4 43 1989,1-15 0,1 3 367,4 22-418,2 1-16,4 3-12,2 1-22,4 1-12,1-1-182,4 2 144,1-2-12,2 2 1661,2-1-1725,-2 0 0,2 0-358,7-4 447,-8 2 1,-2 1-21,-1-4-59,-2 0 116,-4-1 22,-2 1 223,-4 0-178,-2 2 23,-3 0 44,-2 0 39,-4 2 23,-1-1 28,-2 1 596,-1 1-518,-1 1 130,-1 1-96,-1 1-28,0 0-34,0 2 152,-1 1-275,0 2-56,0-1 0,-2 4-73,-2 9-17,0 2 1,-2 10-12,2-2 0,1 4-28,1 2-33,1 2-1429,1 2 1317,0 2-124,1 2-240,0 1-3315,0 2 1998,0-1-5391,0 0 7262,-2 2 0,2-18 0,-2-3 0</inkml:trace>
  <inkml:trace contextRef="#ctx0" brushRef="#br0" timeOffset="6295">7930 3892 24704,'-26'19'-4055,"0"0"0,-15 10 4055,45 18 0,-3-29 0,2 0 0</inkml:trace>
  <inkml:trace contextRef="#ctx0" brushRef="#br0" timeOffset="6675">8189 4207 24527,'-44'24'14,"1"1"1,2-2 0,8 2-15,14 11-5,1 1 10,4 1-33,5-1 0,5-1-16,2-2-1,7-3 659,2-4-698,14 3 34,-2-9 11,10 0 572,-5-13-544,3-4-6,2-2 370,0-6-314,10-9 23,-10-4 244,5-7-261,-14 2 0,-2-3-6,-2-4 11,-2-4-11,-2-3 17,-2-4-11,-3-1 0,-2-2 5,-3 0 6,-1 1-11,-4 3 331,-3 2-314,-4 5-205,-5 5 182,-3 6 6,-4 7-17,-18 2 34,-21 12-102,10 3-491,-7 8 352,32 3-624,-3 14 137,11-4-393,2 9-3703,12-5-1069,3 0 5831,6 4 0,-3-15 0,2-1 0</inkml:trace>
  <inkml:trace contextRef="#ctx0" brushRef="#br0" timeOffset="7052">8465 4293 24396,'0'-7'2286,"0"2"-1071,0 5-756,-1-62-1494,0 44 1085,0-17 1,0 5 383,1 26-434,0 2 0,1 11 0,2 1 0,1 12 0,2 0-2990,1 3 2990,0 3-334,4 18 334,-2-9-40,1 13-27,-3-15-1,-1 0 7,-2-2 16,0-4 0,0-4 23,-2-6 229,0-6-201,0-6 11,0-3 0,1-6 3130,1-4-3136,3-6 12,2-7-12,3-7 511,2-5-511,3-4 6,0-4-345,3-2 345,-1 1-12,2 0 1,0 2 5,3 3-5,-2 3 10,2 5-21,-1 4 5,-1 5 5,0 5-5,-3 6 6,-1 3 0,-1 4-6,-2 5-23,5 11-10,-5 2-18,3 9-61,-7-3-84,-1 4-140,0 2-3394,0 1 2856,1 0-1903,0 1-1216,4-2-5838,-1-4 9460,-1-4 0,-6-11 0,-3-5 0</inkml:trace>
  <inkml:trace contextRef="#ctx0" brushRef="#br0" timeOffset="7289">9522 4247 27169,'61'-2'-261,"-23"1"1,-3 1-300,0 0-1732,16-2 64,-14-1 2228,6-2 0,-21 2 0,0 0 0</inkml:trace>
  <inkml:trace contextRef="#ctx0" brushRef="#br0" timeOffset="7709">10478 3992 21063,'-4'-3'2656,"1"2"-41,3 1-2491,36-62-1675,-14 42 1590,3-16 0,1 4 28,2 20-5,-1 2 12,1 0-24,1 2-22,0 2-16,1 2-7,0 2-10,0 1-7,0 5 1,-1 3-22,0 4-12,-3 5-17,-2 3-27,-3 5-29,-5 5-22,-4 5-34,-6 4-404,-3 4 332,-7 2-34,-5 3 16,-8 0 57,-6 1 61,-4-1-2664,-3-2 2788,0-1 5,-1-5 48,3-3 31,3-7 39,3-5 39,5-6 536,3-4-424,6-8 781,10-5-977,6-7-16,9-3-29,1-3-17,6 0-27,1-1-40,4-1 2918,0 1-5338,16-5-7338,-13 5 9259,6-1 0,-25 10 0,-6 1 0</inkml:trace>
  <inkml:trace contextRef="#ctx0" brushRef="#br0" timeOffset="9196">10858 4571 22237,'-38'2'745,"0"1"0,-24 0-544,59-5 77,1-2-138,6-1 34,3-2-46,6-1 74,20-11-124,-2 2-10,17-8-2923,-7 5 2906,5 0-34,1 0-359,1 0 308,-15 7 1,1 0-225,-1 1 0,0 0-240,-1 1 0,-1 1-4179,19-7 4677,-18 9 0,-16 3 0,-1 2 0</inkml:trace>
  <inkml:trace contextRef="#ctx0" brushRef="#br0" timeOffset="15378">13115 1514 32767,'-54'-7'0,"0"0"0,7 1 0,12 0 0,27 2-28,13 0 56,4-2-28,11-2 0,10-1 0,12-1 0,13 0 0,-22 5 0,1 1 0,3-1 0,3 0 0,22 1 0,2 0 0,-15 1 0,2 1 0,-9 0 0,3 1 0,-3-1 0,3 2 0,-3 0 0,-2 1 0,0 0-146,-3 1 1,-2 0-1270,28 6-277,-12 3-226,-13 2-224,-14 3-245,-15 1-606,-17 4 1979,-15 2 1201,-18 3 324,-1-5 0,-4 0 178,9-4 0,-2 0 149,-14 6 1,0 0 247,12-7 0,2-1 358,0 0 0,0 1 550,2-1 1,0-1-1726,2 0 1,2 0-270,2-1 0,0 0 0,-5 2 0,2-1 0,-11 6 0,-1 2 0,25-10 0,12-5 0,6 0 0,24-6 0,4-1 0,18-4 0,-1-3 0,8-3 0,7-2 0,-11 2 0,0-1-55,-10 2 1,1 1 108,10-4 1,0 0-55,-16 3 0,-1 0 0,25-10 0,-6-1 0,-8-1 0,-8-2 0,-5-13 0,-15 8-229,-11-23-965,-25 7-954,-5-1 224,-10 5 296,8 14 234,-1 3 302,1 2 619,2 2 418,3 2 795,4 2 639,6 3-319,4 2-650,4 1-544,4 2-735,3 4 1104,6 1 1681,4 3-1038,7 3-174,4 4-147,5 6-49,3 4 225,19 18-344,-21-13 0,-1 1-700,0 2 0,0 0-949,-3 0 0,-2 4-515,-1 15 1,-5 2-12,-6-16 0,-2 1-2940,2 17 1,-3-3 4675,-11-1 0,2-22 1,-1-9-1</inkml:trace>
  <inkml:trace contextRef="#ctx0" brushRef="#br0" timeOffset="15999">15492 1651 32767,'-49'-10'0,"1"0"0,-1 1 0,0 3 0,-1 4 0,12 7 0,1 29 0,14-11 0,2 2 0,0 14 0,6 0 0,7 1 0,3-1 0,9-1 0,6-3-1997,20 8-118,-1-14 581,15 3 716,9-15 855,6-10 746,0-6 377,-5-12 826,-18-6 512,9-18-2498,-12 4 0,4-16 0,-17 9 0,-9 7 0,-3-2 0,3-16 0,-6 15 0,-2 1 0,-3-13 0,-4 14 0,-2 0-1109,-4-14-837,-10-11 38,2 24 400,-2 5 502,-1 5 416,-3 5 453,-1 5 669,-1 5 606,-1 4 358,1 5 513,1 4 503,1 6-1995,2 7-517,2 5 0,-2 21 0,9-5 0,0 15 0,10-9 0,6-12 0,1 2-887,6 19-1086,-1-19 0,1 0-2200,11 13-743,-3-17 1,2-1 4456,17 18-1,-6-8 1,-12-22 0</inkml:trace>
  <inkml:trace contextRef="#ctx0" brushRef="#br0" timeOffset="16315">15957 1854 28466,'3'-8'1237,"-1"1"-1078,-2 7 2746,0 0-2905,18-66 0,-14 47 0,4-18 0,-4 7 0,-10 29 0,-4 6 0,1 4 0,-1 7 0,0 2 0,0 6 0,2 2 0,2 3 0,3 2 0,1 0-783,9 12-1045,2-12 172,7 6-77,2-16 770,3-3 544,3-3 458,3-4 541,4-3 392,19-4 740,-10-6 466,12-4-277,-7-15-1901,-12 2 0,4-12 0,-16 4 0,1-19 0,-8 8 0,2-13 0,-10 15 0,-2 2 0,-2-13 0,-1 14-1390,-3-8 56,0 19 274,-2 3-92,0 4 2,1 4 58,1 3-152,1 5-674,0 1-2022,8 10-988,0 0 4976,10 11 0,-9-11 0,1 1 0</inkml:trace>
  <inkml:trace contextRef="#ctx0" brushRef="#br0" timeOffset="16540">16949 1218 32767,'4'62'-96,"0"0"1,-1-3 0,-1-5-2193,-3 8 1288,-1 1 299,0 0 22,1-1-147,0-3-280,1-1-1820,0-4 1169,0-5-1051,0-4-2038,0-7-1294,0-8 6114,0-8 0,0-11 0,0-5 0</inkml:trace>
  <inkml:trace contextRef="#ctx0" brushRef="#br0" timeOffset="17158">16840 1874 32767,'-8'-42'-1664,"0"1"0,0 2 1,6 9-447,11 16 3617,7 1 251,4 3-274,22-2-727,15 3-336,3 1-563,-27 5 1,-1 1 1598,16-1-1457,2 0 0,-1 1-331,1-1-1989,-2 0-299,-1 0 555,-2-2 783,-4 0 822,-4-1 661,-4 0 455,-5-1 660,-4 0 777,-5-1 476,-5 2-336,-3-1-2234,-5 1 0,-2 1 0,-3 0 0,0 1 0,-1 1 0,0 2-787,-3 5-130,1 3-171,-3 5 428,1 3 55,-1 3 647,2 4 62,1 4 119,1 3-100,1 3-1094,2 5 211,1 3 297,2-8 0,1 1-347,1 18 393,-1-17 1,0-1-233,1 14 142,1-2 38,1-1 17,-1-2 151,0-3 53,0-4 89,0-5 18,-2-5-27,-1-6 12,-2-7 32,-1-5 199,-3-3 665,-3-3 2178,-4-5-1497,-4-4-225,-3-7-223,-3-4-183,0-3-100,-2-2-203,2-4-839,0-1-2224,1-4 1403,1-1 67,3-5 140,2-3 187,4-4 282,3-4 243,2-2 216,4-2 207,3 2 223,1 2 239,5 3 321,0 5 38,3 3 10,2 5-16,1 3 102,1 5 74,14-3 265,-7 12-524,10-2-901,-10 12 0,1 3 0,-1 2 0,8 5 0,-8 2 0,5 5 0,-12 3 0,0 2 0,-3 4 0,-1 1 0,-3 4-1894,-4 1-88,-3 1-1330,-2 0 2226,-7 0 932,-3-1 521,-9-1 821,-5-2 467,-5-1 544,-3-3 375,-2-1-2129,-3-4-445,-18 2 0,10-7 0,-10 1 0,18-6 0,4 0 0,5-2 0,2-1-4683,12 1 4581,2-1 0,10 0 0,0 0 0</inkml:trace>
  <inkml:trace contextRef="#ctx0" brushRef="#br0" timeOffset="17492">18314 1509 32767,'-16'45'0,"0"0"0,1-3 0,5-6-660,13-5-1792,3 1 742,7-2 636,2 1 523,6-3 466,1-1-1560,4-4 1575,2-2 363,1-5 959,2-3 452,-2-4 133,0-5 115,-1-1-743,-3-4-1209,-1-3 0,-3-5 0,-2-4 0,2-17 0,-9 5 0,2-14 0,-10 9 0,-1-4 0,-3 0-114,0 1-2167,-1-1 360,-1 2 616,-1 3 189,-1 3 206,1 4 339,0 4 72,1 5-500,1 4 28,0 5-313,4 3 2163,1 7-5183,5 4-3636,1 2 8114,0-1 1,-4-5 0,-2-2-1</inkml:trace>
  <inkml:trace contextRef="#ctx0" brushRef="#br0" timeOffset="17831">19062 1963 32767,'29'-46'0,"1"0"0,-2 3 0,-4 5 0,-3 0 0,0-3 0,1-2 0,-6 8 0,1-4 0,0-3 0,0-2-814,0-1 0,-1 1 70,-1-1 1,-1 3 1076,3-17-680,-7 11 0,-2-1-489,0-9 259,-3 15 1,-3 2-327,-6 7-77,-4 3-17,-2 7 1850,-3 4-1231,1 6 284,0 5 395,1 4 348,2 3 99,-1 6 3143,0 5-3339,-4 21-439,3 0 339,-2 16-793,7-6-321,3 4-329,2 3 47,4 4-216,3 2 617,5 3 166,3 1 86,4 0-2509,2 0 2617,5 0-1050,1-2 1039,3-1-399,3-3 339,1-1-165,2-3-1319,1-3 438,-1-4-2925,0-4 4367,1-2 0,-18-17 0,-1-2 0</inkml:trace>
  <inkml:trace contextRef="#ctx0" brushRef="#br0" timeOffset="18031">19192 1426 31738,'-4'-6'-1857,"1"2"942,3 4 2536,0 0-1477,20-60-659,-4 42 399,0-15 0,3 3-67,11 25-981,4 3 1150,24 3-514,-10 3 287,-16-1 1,1 1-1320,14 5 1300,-1 1-403,-1 1-572,-3 0-1556,-4 0-6404,-7 0 8458,-8-2 1,-11-5 0,-5-1 0</inkml:trace>
  <inkml:trace contextRef="#ctx0" brushRef="#br0" timeOffset="18942">12897 4046 13999,'-54'-2'954,"0"0"0,11 1 0,6-1-220,0-5-135,23 0 1099,5-1-1418,4 0-128,7-1 358,7 0-493,11 0-39,12-2-223,10 1 167,13 1-774,-5 2 0,3 2 784,-10 2 1,1 0-1041,16-1 1,0 1 1026,-16 2 0,-1 1 8,0-1 0,-1 2-20,-2 0 1,0 2-163,9 1 1,-1 2-266,-15 0 1,-2 1 326,5 1 0,-4 1 115,-5 6-135,-14 0 112,-10 1 1551,-15 0-1410,-30 10 22,-3-5-72,10-7 0,-1 1 68,6-4 1,-1 0 19,-2 1 1,0 0 180,-2 1 0,0-1-119,0 2 0,0-1 36,0 0 1,0 1 215,-11 4 0,0 1-205,13-5 1,1 0-379,-7 3 0,3 0 415,-1 3-78,9-3-45,10-2 17,8-2 33,6-3 57,8-1 2436,6-4-2297,25-1-257,2-6-516,22-2 454,-5-6-11,7-2-368,-28 5 0,0 0 357,1-1 0,0-1 2,0 0 0,0 0 0,-1 0 1,-1-2-4,-1 1 1,-1-2-2394,26-11 2411,-7-2 16,-20 6 0,-3-2-354,9-12 419,-1-12-8,-24 12-23,-5-3-1,-10-1-16,-6 0 17,-9-1 28,-5 4 22,-6 1 29,7 13 1,-2 1 300,-27-15-207,1 2 677,10 10-447,17 7 845,10 6-1160,3 0 3057,9 7-2881,1 1 687,9 7-802,2 2-45,9 7 15,1 3-28,4 4-21,3 5-803,3 3 478,1 4 66,2 5-100,0 3-8,1 3-130,-1 3-90,-1 3-1644,-3 1 1189,-2 1-443,-5 2-955,-6-1-4096,-7 1 6388,-6 3 1,-2-27-1,-1-3 1</inkml:trace>
  <inkml:trace contextRef="#ctx0" brushRef="#br0" timeOffset="19565">15856 3997 23635,'-54'-24'188,"1"0"1,3 2-1,6 11-132,7 35 11,-9 18-50,14-5 0,-3 15 11,18-11-1426,5 1 1404,4 0-18,5-1 7,14 15-6,1-16 11,14 8-12,1-21 18,4-4 16,4-6 1,4-4-2711,0-7 2727,1-3 0,-2-8 11,-3-3 90,8-19-67,-13 3-413,5-14 419,-17 8-1,-4-5-11,-5-1-5,-4-2-6,-2-2 544,-5-1-555,-12-18-29,-1 16 915,-2 7 1,-2 3-886,-6-2 15,-12-7-809,9 22 792,-1 4-46,1 5 18,0 4 99,1 4-121,3 3-5,3 5-1591,3 4 1585,2 7 615,4 3-733,1 21 17,6-7-166,5 15-18,8-10-191,7 1-240,8 1-2357,6 0 1538,5-1-1372,3 0-5371,-1-5 8295,-6-6 0,-13-14 0,-8-6 0</inkml:trace>
  <inkml:trace contextRef="#ctx0" brushRef="#br0" timeOffset="19911">16329 4183 21602,'2'-42'752,"-1"0"1,1 3 0,-4 9-550,-4 19 415,-2 3-557,1 3 159,0 3-192,0 5 117,1 3-139,0 7 297,1 5-278,1 4 16,0 4-8,3 2-31,0 3-29,4 1-32,3 0 0,4 0 26,4-1-437,3-3 442,4-1 11,4-4 8,3-2 21,4-5 31,1-4 18,1-4 39,-1-4-32,-2-6 9,-2-4 19,-4-6-13,-2-5 14,-4-4-25,-3-3-8,-3-4-19,-2-2-3210,-3-2 3249,-3-3-5,-2-1-18,-2-1 46,-4-15-85,-1 13-443,-3-10 437,-1 19-10,1 4 241,-1 0-319,3 11 3117,0 2-3208,4 10-44,0 2-51,3 7 615,2 3-839,4 7-196,4 6-246,2 4-286,2 4-352,2 3-1501,0 0-1104,1 3-3697,-2-5 7864,-3-3 0,-7-14 0,-3-6 0</inkml:trace>
  <inkml:trace contextRef="#ctx0" brushRef="#br0" timeOffset="20833">17074 4340 20125,'9'-48'842,"0"1"0,1-14 0,-2 1-557,-2 12 1,0 2-2270,-1 0 0,0 0 2023,1-2 0,0 4 45,1-4 1001,-1 1-955,0 3 26,-2 4 15,0 4 1,-2 6 926,-1 5-980,-1 6 317,0 6-406,-2 6 3142,0 3-3187,-6 9 675,0 4-674,-4 11 37,0 5-780,-1 7 792,-2 5-23,2 6-5,1 3-18,7-7 1,1 1 5,1-8 1,2 1-980,-1 11 1,3 1 956,1-10 0,2-2-25,1 2 0,0 0-666,3 0 1,1 0 603,1 1 0,0-2-34,2 0 1,0-1-34,1-2 0,0 0-289,15 25-61,-1-7-33,-1-8-359,-3-7 375,-3-7-33,-5-7-81,-2-6-183,-6-8-355,-2-10-1219,-6-7-610,-2-9 5,-3-3-79,-10-19 3121,-7-12-15,-2-2 323,11 27 1,0 0-311,-7-11 9,-1 1 223,-2 1 1523,-1 4 334,-1 1 115,-1 3-62,0 3-2676,1 3 2223,1 3 293,-4-1-1137,10 8-374,-2-2 4,12 10 620,4 2-1015,5 2 2989,6 1-2779,6 2-163,25 3-93,-2 0-1512,3 1 0,3 1 1344,15 0 36,-17-1 0,0-1-546,19 2 443,0-1-390,-2-1-49,-1-1-184,-19-2 0,1 0-148,18 0 521,-21-1 1,0 0-242,11-2 60,11-5 635,-16-1-271,6-5 690,-21 1 2764,-4-2-2218,-4 0 1136,-4-2-919,-4 0-18,-3 1-207,-2-1 457,-2-3-1012,-1 5-125,0-1 991,-2 5-1207,0 5 427,0-1-601,0 6 181,-1 3-13,1 4-35,0 7 5,0 4-26,0 7 23,1 5-570,3 7 546,0 3-189,5 6 37,0 2 44,2 3-1,0 4 24,1 0 3,-2 1-1304,1 1 1364,-1-3-7,0-3-8,-1-4-5,1-6 8,-3-4-156,1-7 155,-3-5 15,-1-5 17,-1-7 55,-1-4 33,0-5 476,-3-2-481,-1-7-35,-4-3-16,-2-8 773,-4-6-802,0-4 18,-2-4-12,0-5-720,-1-2 720,2-6-5,-2-3-6,2-6 0,0-2 12,2-3-18,1-2-5,3-1 6,1 0-9,5 18 0,1-1 9,-1-20-6,3 23 0,0 1-6,3-8 1,3 5-6,2 7-1,2 5-4,3 4-7,3 4-2887,2 5 2881,4 3 24,2 5-1328,4 3 1305,2 3 43,19 2-49,-18 7 0,0 3 9,20 2 1,1 14 1,-32-6 2,-4 3 16,-4 2-11,-3 4-1,-6 2-55,-5 16 14,-5-9-17,-8 11-130,-7-18 1,-4-1-40,-8 7 636,5-9 0,-1-2-891,-7-3-190,1-5-197,1-4-319,1-5 1608,2-4-3297,3-4-2427,5-4 4782,2-5 0,10 3 1,3-1-1</inkml:trace>
  <inkml:trace contextRef="#ctx0" brushRef="#br0" timeOffset="21215">18574 3747 18561,'-20'51'132,"-1"-1"1,1-7-1,9-6-31,28-1-2267,1-12 2250,3-1 1543,15 5-1543,-6-8-5,8 2 819,-12-12-746,-1-4 27,-4-2 22,-1-4 895,-3-4-950,-2-3 3352,2-13-3413,-5 1-7,0-8-11,-7 3-11,-1-2-367,-2-1 361,0-2-11,0 0-5,-2 1 358,0 0-314,0-6-39,0 10 1,0-4 4,-1 10-32,0 6-57,-1 1 359,1 8-532,0 1-336,2 15-101,2-2-486,3 13-4330,8 6 5474,-1-3 0,0-3 1,-6-10-1</inkml:trace>
  <inkml:trace contextRef="#ctx0" brushRef="#br0" timeOffset="21558">19408 4223 22032,'19'-52'394,"0"1"0,-2 3 1,-3 5-192,-8 5-65,-1 5 1,-2-1-1400,2-22 1285,-2 17 1,-1-1 1,1-22-1,-2 30 1,1-3-26,-1-16 0,1-2-1,-1 13 0,1 0 19,-1-12 0,0 2 20,1-13 76,-1 18 0,-1 2-32,-2-7-41,1 14 1,-2 5 791,-4 8-771,-8 4-45,3 9-12,-6 3 521,4 14-537,-12 17 11,3 2 318,-7 17-318,8-2 0,1 7 0,2 8 16,10-25 0,1 2-6,1 1 1,1 1-5,0 2 0,1 1-9,2 1 0,0 1-8,2-1 0,0 0 0,3 0 0,3 1-68,5 14 1,3 0-4,-1-13 1,2-2-554,6 12 0,2-2 436,-5-16 1,1-4-72,1 0 1,0-1-638,0-2 0,0-1 123,19 20-174,-1-7-224,-2-6-509,-3-7-1860,-1-6-4711,-6-6 8262,-5-5 0,-10-4 0,-4-3 0</inkml:trace>
  <inkml:trace contextRef="#ctx0" brushRef="#br0" timeOffset="21801">19233 3755 22158,'50'-20'58,"1"0"0,-4 0 1,-4 7-26,5 13 1,-3-1 27,-1 1-16,-5 0-6,-5 0 1447,-5 1-1441,1 0 500,-11 2-578,2 2 257,-14-2-347,-2 4 744,-4-2-1366,-4 4-9086,-7 4 8731,1-2 0,-1-1 1,6-6-1</inkml:trace>
  <inkml:trace contextRef="#ctx0" brushRef="#br0" timeOffset="23325">21227 1368 10200,'-6'-34'-326,"0"-1"1,6-19 1823,38 53-1243,9 1-103,5-1-29,7 0-70,-15 0 0,1 0-17,-10 0 0,-1 1-32,10-1 1,1 0 109,-5 1 0,-2 0 53,18 0-271,-23 0 1,-2 1-111,7 1-2,-8 2-5,-4 3 1544,-2 4-1477,-12 0 1001,-2 4-747,-12 8 3146,-4-2-3056,-4 8-16,-2-4 383,-9 33-260,4 0-386,7-22 1,1 0 425,0 25-22,6-14-85,1-9 0,2 1 98,-1 24-169,1-21 0,1 1-12,1 20-80,-1-30 1,0 0-1152,1 1 1,1 0 1037,-1 1 0,1 1 31,-1 1 1,0 3-1092,2 19 0,-1 1 1120,-1-11 1,0 0-3,-1-7 0,1 3 1,-1-3-706,0 6 0,-1-3 734,1 2 0,-1 0 122,0-2 0,-1 1-78,0 0 0,-1-1 225,-1 0 1,-1 0-203,-1-1 0,-2 2 61,0-4 1,-1 3 0,0-2-73,-2 6 1,0 0-36,2-7 1,-2 1-1,1-2 641,0 0 1,0-1-703,1-1 0,0-1-20,1-2 1,0 1-83,0 10 1,1 2-63,3-2 1,-1-1 25,1-2 0,-1 0-7,2 2 0,0-4-72,-3 0 203,-5 6 56,-1-25 737,-30-2-41,-9-16-85,-13-5-980,2-16 875,14-2-326,12 1 0,0-1 1052,-18-12-1272,18 10 0,2-2-295,-7-10-926,5-3-776,7-2-2706,6-1 4596,5-7 1,10 22 0,2-1-1</inkml:trace>
  <inkml:trace contextRef="#ctx0" brushRef="#br0" timeOffset="23680">22472 2750 21282,'-43'-15'667,"0"0"0,4 1 0,10 3-342,23 7 74,4 0-483,6 3 311,6-1-74,10 2-73,8 0 288,10 0-152,6 0 181,-6 0 1,2 0-2912,21 2 2949,-20-2 1,-1 1 203,15 1-983,-3-1 1026,-3 0-817,9 0 486,-19-1-329,4 1 3,-23-1 177,-3 0-143,-8 0 2632,-3 0-2718,-5 0 55,-1-1-3305,-4 1 3670,1 2 0,-2-1 0,3 1 0</inkml:trace>
  <inkml:trace contextRef="#ctx0" brushRef="#br0" timeOffset="24365">24204 2315 29867,'18'-56'631,"0"1"1,-1 6-1,-5 6-5735,-9 6 4376,-6 14-319,-4-3 1435,-5 14-285,-3 4 526,-2 4 391,-1 4 118,-2 7 647,-1 4 153,-1 10-2286,1 7 1580,-1 6-1232,1 7 0,1 5 0,1 4 0,2 3-6,6-14 0,1 3-838,0 19 0,1 2 188,1-12 0,0 2 123,1 9 1,1 1-58,1-7 0,0-4 61,2-9 0,-2-1-866,-1 15 1,0-1 975,1-15 1,-1-2 116,0 0 0,0 0-16,-1-1 1,0-1 193,-1 0 0,-1-1 549,0-3 0,-1 0-332,0-2 0,-2-1 61,-6 5 1,-3-2 351,-11 9 561,-11 1-385,11-28 379,1-9-202,0-8-372,3-9-449,3-10-341,4-10-493,6-11 1282,5-7-1571,5-8 455,10 12 0,2-1-82,0 9 1,1 1 445,7-12 0,3 1-199,-2 14 1,1 2 706,3 1 0,1 0 207,0 2 0,2 1 126,1 2 0,1 1-62,1 1 0,1 1-81,0 2 1,2 2-905,1 0 0,0 1 748,1 1 0,1 2-92,2 0 1,-1 0-338,1 1 1,1 1-47,0 1 1,0 0-362,1 1 1,-1 0-587,-1 1 1,0 0-726,0 1 0,-1 0-4468,24-5 6217,-10 3 0,-23 5 1,-11 2-1</inkml:trace>
  <inkml:trace contextRef="#ctx0" brushRef="#br0" timeOffset="24698">24831 2458 25634,'-39'-15'-96,"0"1"0,1 2 0,8 10 863,19 27-974,1 4 21,1 7-22,6-7 109,2 1-102,1 0-230,1 1 262,7 12-318,0-11 125,5 7 7,-2-18 98,1-3 393,1-5 48,7-3 107,-3-5 146,6-2 174,-3-8 225,0-3 150,2-5-65,-1-4-151,0-4-562,-1-3 175,-2-3-165,-1-2-168,-3-1-260,-1 0-126,-2-2 31,-1 1-3201,-2 0 3285,-2 2 17,-1 0-138,-2 4 139,-1 2-1,-1 3 11,-1 5 23,0 2 224,0 4-305,0 3 3286,0 4-3360,2 1 646,0 4-893,1 3-160,2 6-1579,2 14-11,0-3-2087,3 10-3810,-4-11 8182,-1-2 1,-2-9-1,-2-6 1</inkml:trace>
  <inkml:trace contextRef="#ctx0" brushRef="#br0" timeOffset="25062">25319 2527 25426,'18'-25'-513,"-3"12"404,-16 44-99,-2 18 77,1-11 24,-2 14 40,2-17-1291,-2-1 1171,0-3 137,-2-3 283,0-3-216,0-4 24,0-3 243,0-6 90,2-3 36,0-4 125,2-3 969,0-4-1401,2-4 15,0-4 25,0-5-198,3-4 25,1-3 19,4-3-72,3-2 16,2-2 357,3-1-513,3 0 463,2 1 16,2 3-25,1 0 3,2 5-25,2 2 36,12 1-18,7 7-64,-1 2-1762,-3 10 1602,-14 3-319,9 13-945,11 15 306,-10-4-412,-14-4 1,-2 0-1626,-3 1-1771,5 9-3166,-9-13 7841,-3-4 0,-6-8 0,-3-4 1</inkml:trace>
  <inkml:trace contextRef="#ctx0" brushRef="#br0" timeOffset="25529">26410 2542 24270,'-45'-17'-121,"1"0"1,3 1-1,5 10 7,10 31 78,2 3-4,2 2 7,4 3-6,4 2 2,4 1-173,6 17 134,6-14-30,4-7 0,4 0-72,7 2-2339,12 8 2333,-3-17-10,4-3-7,3-4 38,4-4 789,2-5-633,3-4 69,2-4 29,1-6 12,1-3-6,-2-7 3,1-4-28,-15 1 1,-1-2 17,16-15-142,-17 9 0,-2-1 97,7-20-986,-10 7 1,-2-3 909,-4 10 0,0-2-4,4-12 1,-1-1 3,-5 12 0,-1 0 136,6-17 1,0-1-197,-6 13 0,1 0 278,3-12 1,0 2-141,-7 16 1,-2 3 210,0 1 0,0 1-779,5-24 1120,-5 5 276,-3-3-578,-4 19-310,-3-1 1221,-2 21-1471,-4 5 1827,0 5-955,-3 5 634,-3 6-1,-2 8 408,-13 23-785,4-2-441,4 1 0,1 3 2053,-5 14-2365,10-16 0,1 1-123,4-9 0,2 0-1949,0 3 1,0 0 1389,1 1 1,0 1 100,0 1 1,1 0-666,1 0 0,-1 0 743,2-1 0,0 2-678,0 13 1,2 0 604,0-14 0,2 1-199,3 17 1,4 0-625,2-19 1,2-2 362,0-1 1,1-2 235,14 15-3308,-7-23 4084,2-3 0,-11-10 0,0-2 0</inkml:trace>
  <inkml:trace contextRef="#ctx0" brushRef="#br0" timeOffset="25882">26896 2661 26432,'-31'-40'-547,"1"0"0,1 3 1,16 10-514,35 26 1711,7 1-323,6 2-159,5 0-4729,3 2 4606,2-1-234,2-1 1756,0-1-1377,-14 0 0,0-1-292,16-1 35,13-1 72,-23-3 241,-2-3-96,-3-3-25,-5-4-1812,-3-1 1676,-5-2 1520,-3-1-1764,0-8 99,-7 6-248,0-5 24,-8 10 1239,-2-4-1029,0 6 3398,-3-1-3136,1 7-51,-3 1 214,1 2-111,0 1 162,-1 2 97,0 3 243,-1 3-244,0 5-58,-2 4-21,-2 5-190,0 4 4,-9 35-206,7-16-378,3 2 0,1 1-316,4 2 63,2 14-535,9-1 81,0-16-470,8 10-1352,-3-23 2932,4 0 1,-8-15 0,0-2 0</inkml:trace>
  <inkml:trace contextRef="#ctx0" brushRef="#br0" timeOffset="26092">27750 2120 21395,'-37'-43'308,"-1"0"1,4 3 0,6 11-153,14 22 965,1 4-758,2 3 548,0 7-821,-2 14-277,4 1 26,-1 13-3005,7-5 2659,2 4-340,6 1-414,3 4-701,6-1-1202,5 0-2009,5 1 5164,6 2 0,-13-19 0,-1-2 0</inkml:trace>
  <inkml:trace contextRef="#ctx0" brushRef="#br0" timeOffset="26461">28134 2433 19409,'0'-5'2379,"0"1"667,0 4-2053,-64-52-5672,33 39 4649,-10-16 0,0 6-26,8 26 1241,-12 10-1560,0 12 476,3 2-437,9 7-129,16-7 464,5 2-212,4 1 147,4 1-93,5-1-11,4 0 26,6-1 30,6-1 56,5-2 132,5-7 1,2 0 217,8 1 563,-6-5 1,0-3-432,2-7 125,-3-3 152,-2-7-33,-3-3-80,-2-6-327,-3-5-175,-2-3-82,-4-4-106,-2-4 1251,-3-2-1555,-4-21-152,-4 12-781,-2-15 942,-4 18 56,-1 1 66,-1 3 77,-1 3 880,1 5-641,-1 4 36,-1 4 40,1 5 57,-2 4 78,1 4 112,0 3 1260,-1 4-1174,-7 13-430,0 12-100,0 5-2047,5 6 1640,7-8-358,4 2-465,2 0-699,3 0-4372,4-1 252,4-1 5635,4 2 0,-7-16 0,0-1 0</inkml:trace>
  <inkml:trace contextRef="#ctx0" brushRef="#br0" timeOffset="26798">28469 2506 16700,'12'-41'537,"0"-1"0,-1 4 0,-3 9 2136,-7 18-2572,-1 4-55,0 2 1098,0 2-1167,0 2 664,-1 8-723,0 2 2414,-1 8-2323,-3 11 2,1-4 12,-4 9-2,2-7-11,-1 0 8,-1 12-5,2-10-3,-1 8-14,4-13-6,1-1 8,1-3-9,1-3 10,0-4 11,0-5 98,3-4 23,2-6 8,7-5-5,3-6-7,4-5-4,5-3 18,3-2 3,3-4-2687,1-1 2580,3-2-29,2 1-2510,1 1 2534,2 3-35,-1 3-636,16-2 623,-15 8-32,10 1 80,-19 10-3,-3 3 8,-2 2 6,-2 5-41,-2 3-33,-2 5-55,0 3-82,-3 5-86,0 4-190,-3 3-321,-1 3-3592,-1 21 4337,-5-7 1,-2-6-1,-2-16 1</inkml:trace>
  <inkml:trace contextRef="#ctx0" brushRef="#br0" timeOffset="27525">30104 2256 12196,'39'-45'715,"0"1"0,-4 2 0,-3 7-88,-2 9-134,-3 2-3341,1 4 3128,-2 4 1382,0 4-1572,-1 4 433,0 5-523,1 1 183,-2 5 508,-1 5-630,-2 4-28,-3 8-24,-4 2-5,-3 4-31,-5 3-10,-3 3 2693,-2 0-2868,-3 2 88,-2-1 30,-4-1 10,-10 8 103,2-11 764,-9 5-692,3-15 28,0-2-2978,-1-4 3320,0-1 199,3-4-103,0-1 59,5-4 141,3 0 660,2-2-606,6-3-299,4-4-674,6 0 235,5-4 3396,3 3-3307,4-1-96,4 1 48,3-1-5,3 3 222,2 2 499,16 1-383,4 9-251,0 1-284,-3 8 75,-3 15-181,-10-5-1379,6 14 1229,-15-5-74,-4 2 1,-3 3 18,-4 1-29,-6-3 33,-4-2-2799,-9-5 3046,-7-5-920,-11-3 1270,-11-5-40,-8-4 36,2-9 0,-3-1-29,8-1 1,0-1-661,-14-2 0,-1-1 160,12-1 0,1-2-2031,0-1 1,-1-1 2713,-5-2 0,2 0 0,-3-1 0,3 0 0</inkml:trace>
  <inkml:trace contextRef="#ctx0" brushRef="#br0" timeOffset="28399">25864 3868 6144,'0'0'0</inkml:trace>
  <inkml:trace contextRef="#ctx0" brushRef="#br0" timeOffset="28866">26072 3616 20828,'-23'49'116,"0"0"0,1-2 0,3-3-27,-4 14-55,11-26 0,1 0-4,0 1 1,0 0-6,1 2 1,-1 0-2450,1 0 0,0 0 2438,1 0 0,0 1-9,-1 0 1,2 0 358,-1 0 1,1 0-359,-1 0 0,1 0 10,-1-1 0,1 0-19,-1-1 0,-1 0 3,0-2 0,0-1 6,-12 28-121,-1-5 123,5-22 1,-1-2 13,-9 10 2506,-10 3-2349,1-25 1,-3-13 181,0-7-311,1-12-16,12-7-6,-1-7-1618,2-6 1612,2-6 12,2-4-106,4-4 100,3-3 11,3-2 39,6 5 1,1-2 11,-1-9 27,1 8 1,-1 4 5,1 15-22,-4 0-45,1 20-17,-2 6-16,-3 4 5,-11 14 363,3 1-386,-18 28 7,9 8 2745,3 4-2757,8 4-11,14-14 11,6-2-1268,9 1 1273,9-3-5,9-1 17,8-3-6,6-2 0,9-4 1,5-3-1200,-24-15 0,0-1 1196,1-1 1,0-1-7,1-1 1,3-1-255,15-1 0,2-2 260,-14-1 1,2-1 5,3-2 1,4-2 0,-4-1 32,-5 0 1,-2-1-37,12-3 1,-2-2-1,-16 2 0,-2 0 6,9-4 0,0-1-42,-2-1 0,-1-1 25,5-3 0,-3 1-11,16-10 2134,-18 4-2397,-14 6-208,-10 6-794,0 0-442,-10 8 1718,-6 2 0,3 1 0,-4 0 0</inkml:trace>
  <inkml:trace contextRef="#ctx0" brushRef="#br0" timeOffset="29648">24240 6155 18154,'5'-46'515,"-1"0"1,0 5-1,-1 6 28,-3 8-39,0 7 1086,-1 7-1310,-1 3 340,-1 5-620,-1 5 220,-1 6-209,0 9 6,-1 9 0,-3 10 288,-2 9-277,1-4 0,0 2-1255,2-8 1,0 1 1229,-3 13 0,1-1 0,3-10 0,0-2 2,1 2 1,-1 1-1225,1-1 0,1 1 1224,-1 1 1,1 0-12,0 0 1,-1-1-205,2 0 1,-1-1 206,0 0 0,1-1 3,0-3 0,0 2-6,-1 6 1,1 0 5,-1 13 6,0 5-1339,3-35 1451,1-9 1180,0-6-1046,1-6 2067,-2-2-2162,-2-6-106,-1-7-29,-2-8-10,-3-7 4,-1-8-925,-1-5 926,0-7-6,2-3-5,1-5 0,3-5-20,3 15 0,2-2 5,1 10 1,1-1-6,1-12 0,1 0-171,1 12 1,1 2 172,1-3 1,1 0-249,-1-2 1,2 1 261,-1-1 1,2-1-3,-1 1 0,1-1 8,1 2 1,-1 0-36,1 2 1,1 0 26,-1 3 0,0 0-3,0 3 1,0 1 2,9-24 0,0 7-11,6-1-1294,-4 18 1261,4 0 81,-4 19-76,1 4 963,4 5-936,4 1 1,3 7 2093,3 4-2121,19 16 6,-12-1 19,-16-7 0,-1 4-6,-4 3 0,-2 1 611,8 17-602,-11-14 0,-2 1-28,-1 13 22,-5 2-6,-4-1 136,-5 1-118,-7-2-7,-7-1 7,-7-3 10,-7-3 7,-6-4 4,-4-3-10,-6-4 0,-2-5 5,-2-4-6,0-5-5,16-7 0,0 0-11,-15-3-17,-7-4-61,25-4-130,7-4-212,6-3-331,7-2-447,4-2-757,6 0-7865,14-8 8695,-5 9 0,5 2 0,-11 12 0</inkml:trace>
  <inkml:trace contextRef="#ctx0" brushRef="#br0" timeOffset="30142">24871 5752 21411,'15'28'358,"0"1"1,10 17-258,-18-6-1043,0-7 993,-1 2-18,2 1-10,-2 3-6,0-1 5,0 1 6,-2-1-3644,-2-3 3644,-1-3 1021,-4 2-388,-9-5-365,3-8 7,-8-8-23,8-12 313,1-2-252,-2-7 3174,5 1-3419,-1-9-35,4 2 29,4-10-51,10-5-39,1-3 0,11 0 3,8 2 0,2 2-3,5-5-556,-2 4 1,0 1 835,-3 5 2,-1 0-621,-1 0 620,-2 2-139,-3 2 2,-3 1 7,-4 4-263,-4 0 10,0 3-10,-8 3-6,-1 1 1289,-5 5-1012,-2 1 542,-1 7-736,-2-1-96,-1 7 23,-5 9-26,1-3 7,-3 10 10,2-6 28,2 4-20,0 0 41,1 4-517,1 0 562,2 3-23,1 0-230,1 15-67,0-14-174,1 10-263,2-19-346,-2-1-881,3-3-2962,0-3-3607,0-3 8575,0-4 1,-2-5 0,0-3-1</inkml:trace>
  <inkml:trace contextRef="#ctx0" brushRef="#br0" timeOffset="30332">25557 5615 18407,'-11'-39'32,"0"0"0,1 1 0,3 14 1737,7 22-1926,0 7 6,2 3-600,5 22-50,0-1-1219,4 17-1682,-2-5 3702,0 9 0,-3-24 0,-2 1 0</inkml:trace>
  <inkml:trace contextRef="#ctx0" brushRef="#br0" timeOffset="30960">25740 6024 20169,'29'-42'375,"0"-1"0,-4 3 0,-2 10 912,-5 19-1203,0 6 295,0 5-362,-1 7 187,-5 6-187,-1 6 5,1 19-16,-6-5-125,0 15 136,-5-10 0,-4 2-6,-2 0-5,-4-1 5,-2-2-11,0-4 0,-2-4 5,1-4 1,0-4 16,2-3 1,1-5 201,2-3-45,4-5 146,1-2 533,12-19-797,-1 4-3380,10-15 3386,-2 8-252,1-2 252,1-2 6,1 1-28,10-14 6,-7 10-18,8-8 18,1 8 1841,-7 9-1887,7-1 315,-12 12-314,0 3-12,0 2 106,7 5-106,-6 2-16,33 26 22,-27-13-1034,21 17 1034,-24-22 5,1-1 532,13 0-537,-8-5 28,21-2-16,-23-8 16,8-5-6,-13-7 6,-2-4-2741,-1-3 2752,-3-5 17,-1-4-336,-2-3 330,-2-3 1,-2-4-18,-1-3 12,-1-3-169,0-2 169,0-3 17,1 0-1421,0 1 1393,1 0 11,0 5 1631,-2 3-1586,0 7 16,-2 5 353,-2 5-353,-2 4 956,-1 5-967,-1 4 3244,0 4-3305,0 4-34,-2 2 346,-2 2-363,-1 3 29,-4 5-7,-4 7-5,-3 6-601,-4 6 612,-2 5-3202,1 5 3180,0 5-12,4 4-519,3 3 519,5 3 12,3 2-11,4 1-17,6 2-12,3-2-44,8 2-68,1-18 1,1-1 27,-2-8 1,0-2-835,6 8 0,0-2 549,12 9-1177,-5-12 1,1-3 319,6 6-56,-9-10 0,0-4 1525,0-6 0,-12-8 1,-3-1-1</inkml:trace>
  <inkml:trace contextRef="#ctx0" brushRef="#br0" timeOffset="31177">26528 5886 22502,'57'-13'-2,"0"1"0,-3 0 0,-2 5-18,-18 9 1,-2 4-1206,2-2 1,1 0 1140,-1 1 0,1 0-39,-1 1 0,0 0-88,-1-1 1,1 2-204,-2-1 0,1 2-625,-2-1 0,0 1-6641,23 6 7044,-11 0 0,-20-7 0,-11-2 0</inkml:trace>
  <inkml:trace contextRef="#ctx0" brushRef="#br0" timeOffset="31531">23128 7269 18187,'47'-10'338,"-1"1"0,0 0 1,1 0-1,-1 1 1,-1 0-1774,9 0 1,1 1 1527,-14 2 1,2 0-1,1 0-20,4 0 0,1 0 0,1 0-144,4 1 1,1-1-1,1 1 116,4-1 0,2 1 0,0 1-121,-14 0 0,2 0 0,-1 1 0,1-1 94,2 1 0,1-1 1,0 1-1,0 0-199,1-1 0,1 1 0,0 0 1,0 0 195,1 0 0,0 0 1,0 1-1,1-1-3,0 0 1,1 0 0,0 1 0,-1-1 2,0 1 0,0-1 1,0 1-1,4-1-1,-8 1 0,3 0 0,2 0 0,0 0 0,-1 0 0,-3 0-6,11 0 1,-3 0-1,-1 0 1,4 0-33,-13 0 1,3 1 0,1-1 0,-1 0 0,-1 1 0,-4-1 28,5 1 1,-3 0 0,-2 0-1,0 0-1,-2 0 0,1 0 1,-2 0-1,0 0-1,13 0 1,-2 0 0,0 0 0,-5 0 0,-1 0 0,-1 0-3,-5 0 1,0 0 0,-2 0-11,16 0 1,-3 0 8,-7-1 0,-2 1 336,-8 0 0,-1-1-348,-6 0 1,-2 0-78,17-3-191,-12 2-3627,-10-3-5329,-13 2 9236,-5-1 0,-8 3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4:07:35.13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23529 1638 9466,'-53'-14'70,"0"1"1,0 0-1,1 1 1,0 0-1,2 2-188,7 2 1,1 3-1,-3 0 219,-3 1 0,-4 1 0,-1 0 0,3 1-17,-2 0 0,1 1 0,-10 3 130,13 2 0,-8 2 0,-6 2 0,-5 1 0,-1 1 0,1 0 0,2 1 0,4-1 1,8-1-340,-3 0 0,8 1 1,1-1-1,-1 2 0,-7 0 178,5 0 1,-5 1-1,-4 0 1,-2 1 0,-1 1-1,2 0 1,3 0-1,5-1 1,6 0 48,-6 5 1,7-1-1,3 1 1,-1 0-1,-2 1 0,0 1 0,1-1 0,0 2-11,1 0 0,0 0 0,1 1 0,0 0 15,-12 7 1,1 2 0,-1 3-163,4 1 0,-2 4 0,1 1 1,4-2 190,-2 2 0,5 0 0,-2 2-49,5-3 1,-1 2 0,2 2 0,4 1 31,7-3 0,3 2 1,3 1-1,2 0-43,3 1 0,3 1 0,2 0 0,0 0 23,-5 15 0,2 0 0,5 0-29,8-5 0,4 1 0,4-5 13,7 7 0,4-4-36,6 0 1,3-1-325,5 1 0,3-3 168,4-1 1,3-2 42,-10-17 1,2-1 0,1-1 16,1-1 0,2-1 0,2-1 11,1-1 0,3-1 0,0-1-108,2-1 1,1-1-1,2-1 132,1-1 0,1-1 0,1-1 2,1-1 0,1-1 1,3 0-5,-8-5 0,3 1 0,2-1 0,-1-1 0,-2 0 12,1 0 0,-3-1 0,2-1 0,4 1-36,1-1 1,6 0 0,3 0 0,-1-1 0,-1 0 0,-6-1-4,3-1 1,-5-1 0,-1-1 0,3 0 9,1 0 0,2 1 1,1-2-1,-1 1 1,-3-1-7,-2-1 1,-3 0-1,-1-1 1,0 0 6,1 0 1,0-1 0,0-1-1,0 0-23,0 1 1,-1-1-1,1-1 1,-1 0 42,0-1 1,1 0 0,-1-1-1,0-1 62,-2 1 1,0-1-1,1-1 1,2-1-33,2-1 1,3-1 0,2-2 0,-2 1 0,-3 0 38,1-1 1,-3 1 0,1-1 0,1-1-53,-1 0 1,3 0-1,1-2 1,-2 1-1,-3 0 9,12-6 0,-4 1 0,0-1-2,1-1 0,-1 0 1,0-2 1,-1 0 0,0-1 0,-1-1 2,-1 0 0,0-1 0,-2-1 1,-1 0 1,-1-1 0,0-1 3,-3 0 1,0-1 0,-2 0-96,-1-1 1,-2 0-1,-1-1 95,-3 1 1,-1 0 0,0-3-27,-4 1 1,0-2 0,-1-1 0,-3 1 33,1 0 0,-4 1 0,1-3 17,4-6 0,0-2 1,-5-1 6,-9 2 0,-4-1 0,-2 3-21,0-8 0,-3 0-22,-4 8 0,-1-2 1,-6 1-8,-6 0 0,-6 0 0,-1 3-8,-5-8 0,-4 1 4,0 6 0,-2-1 1,-2 4-30,-10-4 0,-2 5-8,-7-3 0,-2 3 7,13 12 0,-2 1 1,0 1-18,-3 0 0,-1 0 1,-4 0-21,-4 1 1,-6-1-1,-1 1 1,2 1 26,-4-1 0,1 2 0,-3-1 7,14 6 0,-3-1 0,-1 0 1,1 1-1,2 2 30,-15-2 1,4 2 0,-2 0-76,0 1 0,-2 1 0,1 1-35,15 3 0,0 0 0,-1 1 0,1 0-215,-16 0 0,0 0 1,0 2-410,1 0 1,1 1 0,-5 1 769,11 2 0,-5 1 0,0 1 0,2 0 0,7-1 0,6 0 0,5-1 0,-2 1 0,-18 3 0,1-1 0,-1 0 0</inkml:trace>
  <inkml:trace contextRef="#ctx0" brushRef="#br0" timeOffset="559">21390 2862 19628,'0'-9'363,"0"2"-352,0 7 1008,0 0-215,-1-68-1592,-3 43 845,2-14 1,-3 1 43,-6 21-307,-4 1 690,-4 4-108,-2 1-291,-2 4 74,-1 3 469,-1 2 115,-2 2 47,-1 4 168,-1 2-76,-1 7-720,-2 3 591,1 4-197,-1 3-178,1 5-143,2 2-110,0 1-188,4 1-113,1 0-191,6-2-78,4 0 9,7-3 70,3-2-116,8-2-194,5-2-41,9-3 364,8-3 302,7-4-561,8-5 971,6-2 193,6-5 185,5-5-711,3-5 827,-30 4 1,0-2 217,14-6 0,-1-1-156,-12 4 0,0-2-54,10-3 1,-3-2-1330,10-9 1010,-5-2-542,-6-2 0,-6-2 0,-7 0 0,-7 0 0,-6 1-415,-6 1-928,-5 3-108,-7 1 362,-4 3-774,-9 2 495,-4 2 348,-6 3 465,-3 2 380,-2 2 382,0 3 325,0 3 501,2 2 305,3 3-210,2 2-156,3 1-186,4 1-138,-4 9 369,9 0 601,-2 8-1618,11 0 0,3 3-532,2 4-956,7 4-651,5 3-643,8 3-1101,8 1-262,5 2-795,9 0-205,6 0 2660,0-5 2049,-4-6 0,-21-12 1,-8-8-1</inkml:trace>
  <inkml:trace contextRef="#ctx0" brushRef="#br0" timeOffset="942">23458 2593 25832,'6'-9'4287,"0"1"-3009,-6 8-522,0 0-142,29-66-965,-21 42 273,8-15 0,-4 3 203,-16 23-1331,-2 3-44,-4 2 455,-2 3 628,-3 2 291,-3 4 848,-4 5 394,-5 3-269,-3 6-856,-2 5-241,-2 4 0,1 2 0,4 3 0,4 2 0,8 0 0,8 1 0,7 0 0,12 0-2453,9 0 466,14-1 511,9-1 106,10-3 557,5-2 85,-27-14 1,0-2 772,1 0 0,0-1 437,31 6 605,-3-5 168,-5-3-370,-3-3-66,-6-4-54,10-9 86,-15-2 24,5-8 158,-19 1-314,-5-3-344,-4-5-57,-5-3-318,-4-3 0,-4-2 0,-2-1-949,-7-1-700,-3-1 159,-5 2 81,-4 0 146,-1 3 296,-2 2 338,-2 3 233,2 4 2102,-2 2-1657,4 5 160,0 3 881,3 4-517,1 4 6,0 3 320,2 4 127,-3 5 63,-1 4-1501,-2 8-3972,-3 4 3899,-4 7 0,11-13 0,0 1 0</inkml:trace>
  <inkml:trace contextRef="#ctx0" brushRef="#br0" timeOffset="1525">22238 3779 13067,'-7'-9'2314,"1"2"-1367,6 7 513,0 0 227,-46-65-5292,30 40 3879,-10-14 0,1 3 214,16 20 849,0 4-895,1 3-119,2 3-353,1 4-183,1 0 585,-3 9 3662,1 2-3401,-9 20-23,0 7-169,-2 3-53,2 16-145,9-20-232,2 11-61,8-13-380,4-1 1,8-2-3275,22 9 3545,-2-13 142,19 3-512,-7-16 990,7-5 97,5-4-173,-28-4 1,0-1 45,2-1 1,1-1 64,0-1 0,0-2-73,1-1 0,0-1-30,0-1 0,0-1-61,1 0 1,-1-1-72,-1 0 0,0 0-30,-1 0 1,0 0-36,-2 0 0,0 0-102,8-3 0,-1-1 108,-4 0 1,-2 0-58,-1 0 0,-2 0 113,12-9-83,-23 9-105,-5 1-116,-4 2-81,-2-3-208,-4 6-188,0-2 2717,-4 5-3304,0 2 821,0 2-3337,0 1-899,3 1 4446,0 3 1,0-3 0,0 3 0</inkml:trace>
  <inkml:trace contextRef="#ctx0" brushRef="#br0" timeOffset="2324">22263 1675 12313,'-2'-6'2047,"0"1"-840,2 5 359,16-61-3375,-5 35 1988,1-12 1,2 1 131,5 11 235,3 0-62,3-2 857,5-1-475,6-2-1647,4-1 1295,7-2 182,4-2-130,-8 9 0,2 1-271,-8 5 1,0 2-369,13-8 0,0 1 98,-11 9 0,-1 0-44,3 1 1,0-1-176,0 1 1,3 0 212,-1 2 1,3 0 0,-2 0-993,8-2 1,0 2 889,-7 1 0,2 1 0,1 0 35,1 2 0,0 2 0,-1 0-123,10-1 1,0 1 180,-8 1 1,3 1-1,-2 1-517,6 0 1,-1 2 515,2 1 1,1 0 3,2 0 1,0 2-352,2-1 0,-1 2 294,-19 0 0,0 0 1,1 1 3,-1-1 0,0 1 0,4 1-196,1 1 0,4 1 1,0 1-1,-2-1 144,3 1 1,-3 0-1,7 2 72,-4 0 0,6 2 1,5 2-1,0-1 0,-4 0 1,-5-1-32,-5 0 0,-4 0 0,-1-1 1,4 2 5,8 1 1,5 2 0,2 0 0,-3 0 0,-6-1 21,2 2 1,-5-2 0,0 1-4,2 0 0,0 1 0,-1 0-3,-1-1 1,-1 1 0,5 1 86,-3 1 0,6 3 1,1 0-1,-1 1 0,-5-2-34,7 2 1,-4 0-1,3 1-12,-8-2 0,4 1 1,1 0-1,-2 1 1,-8-2 5,-1 0 1,-7-1 0,3 1 12,11 9 1,3 1 0,-4 0-19,-12-7 0,-3 0 0,2 0 190,7 6 1,1 2 0,-1 2-176,1 7 0,-1 2 0,-3 1 5,-7-6 1,-3 0 0,0 2 5,7 5 0,1 2 0,-4-2-28,-2 7 1,-6-4-1,-8-12 0,-3-1 266,1 0 0,-1 1-263,0-1 0,0 0 2,0 0 1,0 0-9,0-1 1,0 0 411,1 0 0,-1-1-412,1 0 1,-1-1-6,1-1 0,0 0-6,-1-1 0,1 0-6,0-2 1,-1-1-36,18 25-105,-15-20 1,1-1-1171,6 12 545,2 6-715,-18-23-1026,-6-6-6060,-3-6 8853,-4-4 0,1-5 0,-1-2 0</inkml:trace>
  <inkml:trace contextRef="#ctx0" brushRef="#br0" timeOffset="3242">22755 1526 21425,'56'-7'555,"-1"1"0,-4 0 0,-1 2-254,-7 3 1,-2 0-1140,-6 1 0,0 0 978,15 0 1,1 0 92,-11 0 1,0 0-22,2 0 1,3 1-405,-1 0 1,4 0-1,-2 0 536,10 1 1,0 1-170,-5-1 1,1 0-1,-1 1-146,7 0 1,-2 1 243,3 1 1,1 0-19,0 0 0,1 1-554,-1 0 0,1 0 477,-1 0 1,0 1-247,-2-1 0,0 1 95,-1 0 0,-1-1-8,-1 1 1,-1 0 173,-2 0 0,0 1-60,-1 0 0,0 0 164,-3 0 0,0 1-19,0 0 1,-2 1-18,0-1 0,-1 1-19,-2-1 1,2 2 200,16 4 0,0 2-239,-15-5 0,-1 1-182,15 4 1,-2 1 37,-16-5 0,-3 0-184,2 1 1,-1 0 16,0-1 1,0 1 1746,0 0 0,0 1-1700,-1-1 0,0 0 21,1-1 0,-1 1 2,-1 1 1,0-1 11,0 0 0,-1 0 13,0 0 0,0 1 30,-1-1 1,0-1 7,-1 1 0,0 0-29,-1-1 1,-1 0 22,0 0 1,0-1-12,-1 1 1,0-1 21,-1 0 1,-1 0-3,0 1 1,0-1 37,26 12-14,-3 0-41,-2-1 17,-3 0-88,-1 0-1258,0 0 1238,-1 0 18,1 0-7,1 0 49,-1 1-282,1 0 21,-2 1-28,0 0-69,-1 0-4,-2 0 186,-12-8 0,-1 2-231,13 8 174,-15-8 0,-1-1 36,6 6-125,-3 0 16,-4-1 0,-2-1 520,4 8-575,-8-7-5,3 4-34,-11-9-50,-1-1 2630,-1-1-2539,-1-1 669,5 8-563,-3-7 170,8 13-3,-7-12 55,4 5 86,-6-6 1318,0 1-1311,0-1 596,-1 2-726,-1 0-17,1-1-22,-1 1-39,1 0 114,1 0-34,-1 0 91,1-1 40,0-1 130,0 0 31,1-2 158,3 4 17,-3-6 88,6 3 8,-7-8 113,1 0 17,-3-4 163,-2-1 27,1-1-526,-1 1-272,0-2 0,1 0 0,0 0 0,-1 0 0,3 0 0,-3 0 0,1 0 0,-5 0 0,0 0 0</inkml:trace>
  <inkml:trace contextRef="#ctx0" brushRef="#br0" timeOffset="4269">20498 4284 10397,'17'-48'1835,"0"0"1,2-11-1,-4 5-1090,-5 12-1530,0-19 1373,-8 36-118,-2 4 813,-2 6-991,-1 4 403,-3 4-566,0 3 335,-2 2-402,-2 5 1335,-3 4-1302,-5 8 116,-4 8-226,-5 8 227,3 0 0,-2 4-1072,5-6 1,-1 2 993,-9 13 0,1 3-24,4-7 1,2 1-2,-3 4 1,1 2-1303,-1 5 1,-1 1 1214,9-16 0,0 1 0,0 1-4,-1 2 0,1 0 0,-1 1 4,1 1 1,-1 1 0,0 1-3,0 1 0,0 1 0,0 0-2,1 1 0,-1 1 0,1 0 0,0 2 0,0 0 0,0 0-609,0 1 0,0-1 0,1 1 611,0 2 1,0 0 0,0 0-337,0 1 1,0 0-1,0 1 332,0 1 1,0 0 0,1 1-145,-2 1 1,1-1 0,0 1 140,0 1 1,0 0-1,0 0-14,1-1 0,-1 1 1,0 0 7,0 0 0,1-1 0,-1 0-4,2-1 1,-1 0-1,1-1-5,0-1 1,1 0-1,-1-1-36,2-1 1,1-1 0,0-1 38,0-2 1,1-1 0,1 0-12,1-2 1,0-1 0,2 0-2,0-4 0,1 0 0,1 0 197,0 17 1,2-1-224,1-4 1,2-1 197,5-5 0,2 0-237,1-3 1,2-1-43,4-4 1,2-1-48,1-2 0,3-1-54,0-1 1,2-2-121,1-1 0,1-2-269,1 1 0,0-2-739,1-1 0,0-1 1347,4 4 0,-1-2 0,2 1 0,-1-2 0</inkml:trace>
  <inkml:trace contextRef="#ctx0" brushRef="#br0" timeOffset="5101">24413 4050 8201,'7'-41'816,"-1"-1"0,1 4 0,-3 8 2292,-4 20-2615,0 0 1335,-1 0-1447,0 2 843,1-1-900,-1 1 3376,0 0-3392,1 1 253,0-2-303,0 3-34,0-1-45,0 4-11,0-1-50,1 2-34,0 0-23,1 0-33,0 0-5,0 2-1,4 1 40,3 8 55,6 13-44,-2 5 33,2 12 0,-7-8 1,0 0-1208,2 25 1140,-3-16 0,-1 1-3,-2-5 1,-1-1 5,0 3 0,-1 2 5,0 4 1,-1 0-6,0 5 0,-1 0-1432,1 3 0,-1 2 1443,-1 2 1,0 4 22,-2 1 1,0 4-1,-1-1-33,1-11 0,-1-2 0,-1 2-15,1 0 0,-1 3 0,-1 0 1,1-3 4,-2 5 1,-1-2-1,0 0-7,0 4 0,-1 1 1,0 0-527,1-14 0,0 1 0,0 0 0,0 0 511,-1 2 0,0 0 0,-1 1 0,1 0-346,-1 1 0,0 0 0,0 0 1,-1 1 341,0 0 0,0-1 0,-1 2 0,-1 3-116,2-7 1,-2 3 0,1 2 0,-1 0 0,0-1 0,1-2 106,-3 10 1,0-3-1,1 1 1,-1 2-11,3-12 1,-1 3-1,0 1 1,0 0-1,0-3 1,1-3 6,0 5 1,0-3 0,1-2 0,0-1 0,-3 14 0,1 0 1,0-3-3,2-3 0,1-2 1,0 0 199,2-7 0,0 0 0,1 1-218,0 7 0,-1 1 0,2-4-80,-1 4 0,1-3-162,-1 12 0,1-4-518,3-26 0,0-3-8727,-1 21 9727,3-14 0,0-20 0,1-8 0</inkml:trace>
  <inkml:trace contextRef="#ctx0" brushRef="#br0" timeOffset="19848">5972 3591 9099,'-7'-49'1303,"1"1"0,-2-2 0,-1 7-530,-1 15 1638,-7-5-1822,-2 12-102,-2 3 247,-20-3-477,7 7-280,-14 0 185,9 9-50,0 2-17,-4 2-22,-1 2-17,-4 2-5,-3 4 16,-4 3-463,-2 3 469,-2 3-37,28-7 0,1 1 6,-1 0 0,0 0 6,0 2 0,0-1 2,-1 2 0,1 0 0,0 1 1,-1 0-4,1 1 1,-1 1-3,0 0 0,1 1-639,-1 1 0,0 0 636,-1 1 0,0 1-3,0 2 0,0 0 3,-1 0 0,-2 2 19,-8 8 1,-5 5 0,3-3-1042,0 1 0,1 1 993,-3 1 0,-2 3 1,4-2-225,6-3 0,3-1 225,-2 3 0,1 1-6,0 0 1,1 1-1,0 2 1,1 0-181,0 0 1,1 2 179,0-1 0,0 2 54,2 0 0,0-1-51,1 1 0,1 0 6,1 0 0,1 0 564,1-2 0,0 3-555,-1 8 0,-2 6 1,3-5-19,1 0 0,2 0-72,0 0 1,-1 5-1,4-6 72,7-8 1,3-4 8,1 1 0,1-1-321,3 0 1,0 0 320,3-1 0,0-1-1,2 0 1,2 0 235,2 0 0,1-1-238,2 0 0,2 0-3,2 0 0,3 0-183,2-1 1,1 0 182,3 1 1,1-1-4,3-1 1,1 0-255,3 1 1,1-1 256,3 0 1,1-2 4,4 1 1,1-2-6,2-1 1,2 0 7,1-2 1,3 0-342,1-1 0,3-1 369,0 0 1,3-2-20,0 0 0,4-2 44,1-2 1,4-1 0,-2-1-47,-11-4 0,-2-1 0,3-1-9,-1 0 0,3-1 0,0 0 0,-2-1 92,1-1 1,-2-2-1,0-1-76,3 0 1,1-1 0,0 0-4,-1-2 0,0 0 0,4-1 13,1 0 0,5-2 1,0 0-1,-2 0-15,3-1 0,-2-1 0,2-1-7,-2 1 0,3-2 0,-1 0 0,-3 0-140,1-2 1,-3-1-1,-1 0 139,3-2 1,-1 0 0,1-1 1,1 0 1,-1-2-1,1 0 2,0 0 0,1-2 1,-1 1-73,2-2 0,0-1 0,0 0 66,0-1 1,0-1 0,1 0-10,-15 4 1,0-1 0,0 0 0,0-1-1,0 0 1,0 0 0,1-1 0,-1 0-3,1-1 0,-1 1 0,1-1 0,0-1 1,0 0 1,0 0-1,0 0 1,0-1-4,0 0 1,-1-1 0,1 0-1,0-1-1,-1 1 0,1-1 1,-1 0-1,1-1 1,-2 0 1,1 0 0,0 0-1,-1 0-4,1-1 1,-1-1-1,0 1 1,-1-1 0,0 1 1,0-1 0,0 0 0,-1 0-1,0 0 1,0-1 0,0 0 0,-1 0 2,-1 0 1,0 0 0,0 0 0,0-1 7,12-8 0,0 0 1,-1-1-3,0 0 0,-2 1 0,0-2-2,-2 1 1,0-2-1,-1 1-4,-2 0 1,0-1 0,0 0-4,-3 1 0,0-1 0,0-1 1,-3 1 1,0-1 0,-1 1 1,-3 1 1,0-1 0,1-2 1,-5 2 0,1-4 0,0 0 0,-3 2-4,0 0 1,-2 1 0,0-4 3,0-5 0,1-5 0,-1 0 0,-6 5-7,0-10 0,-5 2 96,-3 8 0,-2-2 0,-4 3-102,-6-2 1,-4 4 2,-4 0 0,-4 0-3,-3 2 1,-5 1-7,-4 2 1,-3 0 216,-6 2 0,-2 1-222,-5 1 0,-3 2 223,-5 0 0,-3 2-226,-5 0 0,-1 3-42,15 8 1,-1 1 0,-1 0 46,-2 1 0,-2 1 1,1 0 0,-3 0 1,0 1 0,-1 0 2,-2 1 0,-1 1 0,0 0 30,-2 0 1,-1 0-1,1 2-25,-3-1 1,-1 1 0,0 1-169,-1 0 0,-1 0 0,0 1 168,-2 1 1,0 0 0,-1 1-59,15 1 0,0 1 0,0 0 0,0 1 61,-2 0 0,1 0 0,0 0 0,-1 1-47,-1 0 1,0 0 0,1 0-1,-1 1 47,-1 0 0,1 0 1,0 1-1,-1 0-2,0 0 1,0 0 0,-1 0 0,1 1-5,-1 0 1,1 0 0,-1 0 0,1 1-17,0 0 0,-1 0 0,1 0 0,0 1 9,0 0 1,-1 0 0,1 0 0,0 0-9,1 1 0,0 0 0,0 0 0,0 1-17,1-1 1,0 1-1,0-1 1,0 1-41,1 0 1,1 1 0,0-1-1,0 1-78,-14 1 1,-1 1-1,2 0-95,0 0 0,1 1 1,1 0-160,2 0 0,-1 1 0,2 0-319,1 0 1,0 0-1,1 0-1188,1 1 1,2-1 0,-1 2 1919,-5 0 0,0 2 0,6-2 0,7-2 0,3 0 0,1 1 0,1-1 0</inkml:trace>
  <inkml:trace contextRef="#ctx0" brushRef="#br0" timeOffset="20457">5197 4649 17176,'1'-7'768,"-1"2"224,0 5-483,8-61-595,-8 36 310,3-11 0,-3 1 378,-9 18-238,-4 2-62,-4 3 26,-2 1-37,-14 2-201,5 5-6,-9 1 255,9 7-250,-18 10-78,10 3-527,-13 10 549,15 1-5,2 1 12,1 4-7,2 1-10,4 1-7,4 2-4,4 0-7,5 0 6,6 0-5,3-2 0,6-2 10,5-2-304,8-3 333,6-4 5,7-4 0,7-6 1,6-5-1,6-5 17,5-2-811,3-7 800,1-3-757,0-5 774,-1-5 22,-4-3 12,-3-2-7,-3-3-4,-4-3-2577,-3-1 2587,-3-3 7,-5 0 72,2-21-101,-12 11-156,-1-14 145,-15 13-1,-3 2 671,-7-1-676,-3 5 0,-8 2-22,-7 6 0,-4 5-6,-7 5 0,-3 6 1,-3 4-24,1 8 1,0 3-160,-10 2 126,11 1 1,2 3-51,2 5-40,5 3-66,3 3-124,6 2-218,3 3-482,6 4-8834,6 17 9489,3-15 0,2 1 1,0-21-1</inkml:trace>
  <inkml:trace contextRef="#ctx0" brushRef="#br0" timeOffset="21063">7922 4565 12545,'-2'-9'6138,"0"1"-5606,-6-26 1,-1-5 379,1 8-529,-3-12 1,-1-2 888,-2 8-4622,-3 3 3653,-1 3-79,1 11 798,3 12-910,-1 3-39,-1 3-23,-2 2-16,-1 5 27,-13 13-50,6 2 6,-9 12 6,2 15 2152,10-8-2170,-4 17-6,14-14-1,4-1 5,5-1 0,4-4-3,7-2 6,5-4 0,7-3 6,3-2-2972,7-4 2973,3-3 0,4-5 731,4-3-711,1-4-10,1-4-2229,0-4 2251,0-4 11,-2-4-421,-3-6 443,-2-5 1670,4-16-1636,-12 4-1833,-1-13 1821,-17 9-4,-5-4 1367,-4-2-1413,-5-2 1,-4-2 10,-5 3-16,-3 1-11,-1 3 518,-2 5-462,-10-7-45,7 15 141,-7-2-174,10 16 2908,1 4-2965,0 5 438,-16 12-791,13 3-284,-13 13-3854,9 19 4536,6-2 0,3-4 0,8-15 0</inkml:trace>
  <inkml:trace contextRef="#ctx0" brushRef="#br0" timeOffset="21637">5509 5792 17032,'-45'-39'297,"-1"0"0,5 3 0,7 10 1119,18 25-1293,2 0 942,0 5-1054,5 2 553,2 7-530,5 3 1355,1 4-1345,1 5 1,3 2 28,3 3 0,7 1-6,6 0 11,6 0 6,8-2-5,6-2-12,8-2-5,6-5-15,-6-10 1,3-2-829,-11-3 0,2-1 805,10-2 1,6-1-1,-3-1-916,-1-3 1,0-1 898,-5 0 1,3 0-1,-3-1 15,5-2 1,1-3 3,-4 0 0,2-1 0,-2-1-960,8-2 1,-1-1 944,-9 2 0,2-1 1,-3 0 13,1-3 0,-2 1-6,-1-1 1,0-1-376,-2 0 1,-1 0 383,-1-1 0,0 1-3,-3-1 0,-1 0 0,-1 1 0,-2 0 9,-2 0 0,-1-1 97,4-5 0,0-1-30,11-11 342,-20 13 0,-3 1-308,0-6 27,-6 3 1,-5 2 1943,-5 3-2005,-3 2 1661,-3 1-1751,-1 3 1315,-2 3-1416,-2 1 602,-2 4-804,-4 3-172,-1 2-248,-4 7-391,-4 3-914,-4 9-2990,-4 4 5007,-7 8 0,16-14 0,0 1 0</inkml:trace>
  <inkml:trace contextRef="#ctx0" brushRef="#br0" timeOffset="22207">4771 6538 15202,'-45'-2'498,"1"0"1,2 0 0,6 6-12,4 16-399,-4 6 355,-3 4-46,-2 6-77,-3 7-725,21-20 1,0 1 518,-1 3 1,-1 0-17,0 2 0,0 1 0,-2 3 1,0 1-21,0 1 1,-1 1-1,-1 2 1,1 2-12,-3 1 0,1 2 0,-1 2 0,0 1-671,-1 1 0,-1 2 663,0 3 0,-1 0-20,11-16 0,0 0 0,0 1-9,0 1 0,-1 1 0,1 0 1,0 0 1,-1 1 0,1 0 5,-1 1 1,1 0-1,1 0 4,-1-1 0,1 1 0,-1 0 4,2 0 0,-1 0 0,0 0-6,1-1 0,0 1 0,1 0-11,0-1 0,0 0 0,0 0-469,1 0 0,0-1 0,0 1 456,1-1 0,0-1 0,0 0 10,-7 19 1,0-1-169,1-2 1,1 0 161,2-1 1,0 0-83,0-1 1,2 0 67,1-1 1,0 0-3,1-1 0,0 1 5,1-2 1,1 2 0,2-4 0,0 1 1,1-1-5,-1 6 1,0 0-40,3-8 0,-1 2 0,2-3 31,1 2 1,1-3-4,0 2 1,1 0 439,0-1 1,1 0-435,0 1 0,1 0-17,0 0 1,0 0-45,0 0 1,0 0 32,1 0 0,0-1-28,0 0 0,0 0-17,2-2 0,-1 1-490,2 13 0,1 0-207,2-14 0,0-1-1485,2 9 1,2-1 2254,3-14 0,1-4 0,0 3 0,1-3 0</inkml:trace>
  <inkml:trace contextRef="#ctx0" brushRef="#br0" timeOffset="22966">7770 6548 9946,'1'-4'-560,"0"1"2380,-1 3-437,28-65-3402,-16 31 2861,4-5 1,0 0 474,-8 13 19,-2 4-720,-1 8 946,0-3-1148,-2 9-72,0 2-62,-1 2 73,-1 2-73,0 1 2401,0 4-2552,0 1 2473,2 4-2490,0 1-3404,1 2 3410,0 0 16,-1 1 12,0 0 0,-2-1 10,0 0-10,-1-1 0,-1 0 3537,-3 3-3554,-1-3 6,-3 2 5,2-5 0,-1 0 140,-3-1-163,2-3 1,-3-1-23,2-3-22,0-2-28,-3-2 11,1-4-12,0-3 1,-1-1 6,2-2-18,1-2 6,2-1-5,1-1 33,3-10-44,2 6 16,0-7-6,1 10 7,1 2 4,0 1 63,1-1-51,0 7-6,-2-1-16,1 8-17,-1 3-1,0 0-16,0 10 0,2 1 6,2 14 5,2 2 6,7 30-411,-1-6 394,-4-13 0,1 0-522,-1-5 1,0 0 529,0 4 1,-1 1-657,2 3 0,0 1 653,0 4 1,0 1-1,1 2 1,0 2 0,0 3 0,1 1-1,1 3 1,-1 0-12,2 4 1,0 1-447,-4-19 1,1 1-1,-1 0 444,2 2 1,-1 0 0,1 1-365,0 2 0,1 0 0,-1 0 368,2 2 0,-1 1 1,1 0-421,0 1 1,1 0 0,-1 0 423,1 2 0,0 0 0,1 0-271,-1 1 1,1 0-1,-1 0 269,0 0 0,0 0 0,0 1-13,-1-1 0,1 1 1,-2 0 2,0-1 1,-1-1 0,-1 1-134,-1-2 0,0 0 0,-2 3-75,-3-3 0,0 3 0,-2 1 1,0-4-179,-1 1 0,-1-2 1,-3 4 397,-1-5 0,-3 6 0,0 1 0,-1-4 0,2-9 0,-2 1 0,0-4 0,-7 19 0,1-1 0</inkml:trace>
  <inkml:trace contextRef="#ctx0" brushRef="#br0" timeOffset="27475">19439 3393 12933,'-14'-43'168,"0"-1"0,1 4 0,-2 9-6,-6 19 28,-4 2 667,-4 1-599,-2 1 810,-3 1-424,-21 0-341,12 4-1389,-18 0 1327,17 2-45,-2 1-234,-2 1 172,0 2-11,-2 2-11,-1 3 17,-1 1-26,11 0 1,0 0-1068,9-2 0,0 1 1006,-11 3 0,-1-1-6,12-1 1,1 0-258,-2-1 1,1 2 242,-1-1 1,0 1 5,-1 0 0,1 0-79,0 1 1,-1 0 61,1 0 0,0 1 0,-1 0 1,1 0-7,0 1 1,0 0 10,0 0 1,0 1-48,0 0 1,1 0 49,-1 1 1,0 1-3,0 0 0,0 0 473,0 2 1,-1-1-480,0 1 1,-1 0 2,1 0 0,-2 1-3,0 0 0,-2 0-536,1 1 0,0 0 545,-1-1 0,-2 2 13,3 0 1,-2 1-1,2 0-8,-7 4 1,0 1-2,6-4 0,-1 1 1,1 0 19,-2 3 1,1-1 2,-1 1 1,1-1 59,-1 2 0,1-1-57,-1 2 1,1 0-4,-1 0 1,1 0-246,-2 2 0,1-1 245,0 1 1,0 1-3,-1 0 1,0 0 4,0 1 1,1 0-1,-1 0 0,0 0 6,0 1 0,-1 1-3,1-2 1,-2 1-199,3 0 0,-3 1 0,1 0 190,9-8 0,2-1 0,-3 2 3,-8 8 1,-3 1-1,4-1 319,-6 5 0,3-2-297,-2 2 0,0 0-157,1 0 0,-1 1 151,2-1 1,-1 1-7,2-1 1,-1 1 3,2 0 0,1 1-9,0-1 0,1 0-8,0 0 0,1 1-9,1 0 0,1 0-11,1 0 1,0 0-1,1-1 0,-1 3-5,6-4 1,-2 3 0,1-2-161,-4 7 0,0 0 143,6-8 1,-2 3 0,3-3 7,-3 4 0,3-2 3,-2 0 0,1 1 11,-1 1 1,1-1-12,0 2 0,0-1 287,-1 1 1,1 0-285,0 1 0,-1-1-1,1 1 1,-1 0 8,1-1 1,-2 2 18,2-3 1,-2 2 0,1-1-367,-4 7 1,-1-1 336,6-7 0,-2 1 0,0 1-17,2-1 0,0 0 0,1-1-18,-5 7 1,1 0 13,4-7 1,0 2-1,1-3 11,-1 4 1,2-2 2,-1 1 1,1 0 2,0-1 0,1 0 0,0-1 1,1 1-41,0-1 1,0-1 36,0 1 1,1-1 109,1-2 1,-1 2-99,2-4 1,-1 3-1,1-3-15,-3 7 1,0-1 64,3-6 1,0 1 0,1-2-68,-2 1 0,2-1 8,-1 1 0,0 0-93,0-2 0,0 0 90,0 0 1,1 0-7,-1-2 1,-1 2 125,-8 14 0,-1 0-125,7-12 0,-1-1 5,-6 13 0,-1-1 0,8-15 1,2-2-347,-2 0 0,1 0 349,-1 0 1,0-2-10,0 0 1,0-1 308,0-1 0,0-1-309,-1 0 1,1-2 2,-1 0 1,0 0 5,1-1 1,-1 0-7,0-1 1,0 0-6,1 0 0,-1 0 339,1-1 0,-1-1-331,1 1 1,0-1-6,-1-1 0,1-1 570,-1 1 0,1-1-562,-1-1 0,0 0 1585,-25 20-1584,0-3-12,-1-1 0,0-1 5,-1-1 1,-2-3-1,-1-1-551,26-16 0,0 0 546,-1-1 0,-1-1 5,0-1 1,0 0-1,-1 0 1,0 0 8,0-2 0,-1 0 11,-12 3 1,0 0 315,11-4 1,0 0-328,-10 1 0,1 1-1528,-13 0 1542,2-1 3,18-4 0,1-1-207,-19 2 193,21-2 0,0-1 0,-11-1 16,-20 0-10,16-2-435,-15 0 428,21 0 7,1-1 297,0-1-297,3-2-1,0-1 6,2-2-6,2 0 6,2-2 1403,2 0-1414,2-2 11,1-1 11,-6-7-22,8 4 996,-5-6-991,11 6-5,2 0-6,1 0-5,0 0 11,0 0 11,1-1 0,1 2-6,0-1-5,2 1 5,-1 1 3212,2 1-3172,-5-2-17,6 5-23,-3-2 613,6 5-607,2 1 0,1 1-6,1 1-11,1 1 6,1 1-17,-1-1-67,2 2 5,-2 0 40,1 2 5,-1 1 12,1 2 27,-1 3-22,-2 2 11,0 2-11,-2 1 17,0 1-23,-3 6 12,2-7-23,-2 4 12,4-8 16,0-2-6,2-3-10,0-1 22,2-2 1090,0 0-937,0-8-87,1 1 139,0-7 30,0 2 11,0 0-11,0 0-17,0 1-199,0 0 56,0 2 67,0-4-112,0 5-36,0-3 0,0 4 12,0-1-23,0 0-6,0-1 6,0 0-28,0 0 17,2-5 41,-1 3 28,3-4 20,-1 4 33,0-2-9,2 0 3,-1-1-2,1-1 23,0 0-57,1 1 19,1-6-31,0 5 235,1-2 6,-4 5-38,1 1 10,-2 1-61,1 1 35,-2 0-56,0 2 3,1 0-208,-1-2-72,0 3 44,0-3-17,1 3 59,1-5-208,0 3 55,1-4-8,-1 3-48,0-2 86,0 1-56,2 0 22,-2 0-42,1 1 230,-1 0-31,0 2 62,-1 0-43,1-1-20,-2 3 13,0-1-43,-1 3-354,-1 2 251,1 3-93,-1 1 59,0 5 21,0 0 10,0 3-12,0 1 47,-1 4-54,-2 1 145,-3 3 167,-3 3-20,-10 15 35,1-6-79,1-2 1,-1-1 90,-4 8-932,-9 13 933,10-17-53,0 1-34,-5 14-42,6-13-633,-4 9 590,9-17-16,1-2-17,0-1 1,-4 8-2,5-9 16,-4 6 890,6-11-866,1-2 16,0 0-8,-3 2 18,4-7 18,-1 2 639,5-8-609,2-1-30,0-3 55,1 0 397,1-1-418,0-5-382,0 1-21,-1-5 60,-1 1-99,-1-1-16,-5-15-14,4 8-3,-3-11 36,5 11 383,1 0 31,-1-7-16,1 11 48,0-4 3,2 14-308,0 0 266,-1 6 79,6 3-238,-2 3 39,6 1-94,-3-2 10,1 0-18,0 0 87,1-1-146,-1 0-61,1-1 220,2 4-69,-3-5 101,2 2-14,-4-5 44,-2-2-10,0 0 18,-2-1 112,1-1 39,-2 3 226,0-1-101,0 3 131,0 1-59,0 0 15,1 3-190,-1-2-69,1 1-46,-1-4-226,0 0 144,0-3 181,0 0-201,1-5-5,-1 0 96,1-5 11,-1 1-66,-1-2-24,0-2-13,0-2-61,0-11 55,5-8-6,2-2 99,11-22-1040,-6 27 0,1 0 1184,0-1 0,1 0 2,2-2 1,0 1 94,8-17 127,3 2-202,-7 13 1,0 1-1307,10-16 1284,-11 19 0,0 1 145,4-6-659,2-5 393,-8 15-21,0-2-1026,-10 16 992,-2 3 44,-2 2-149,0 2 1207,-2 1-1398,1 1 554,-1 0-579,0 0 3442,0 1-3369,0 0 7,-1 12 136,-2-1-5,-2 13 174,-7 12-44,0-6-295,-6 14 466,2-10-200,-2 2 170,-2 3-13,-3 1-1888,-1 3 1866,-2 0-31,0 1-52,7-12 0,1 0 17,-11 14-53,12-17 0,0-1 19,-4 5-4,2-6 18,3-3-4,2-5 12,4-4-21,1-4 27,4-3 12,0-2 375,4-3-347,-1-1 455,1-1-568,-1-1 0,0-2-316,-2-3-365,0 0 29,-1-1-17,0-1 42,-1 0 26,1-1 266,0-4 433,1 3-60,0-2 34,3 5 23,0 2 61,1-2-14,0 5-19,0-1-194,0 3 198,1 7-40,3 1-177,3 9 24,2-2-75,3 5-42,2 1 77,10 14 10,-5-7-812,8 7 763,-8-9 95,2-3-45,0 1 43,1-1-41,0-1-132,1 0-980,10 7 35,-9-7 1153,15 18 1,-26-26 0,4 6 0</inkml:trace>
  <inkml:trace contextRef="#ctx0" brushRef="#br0" timeOffset="55485">19372 3735 12765,'-30'-14'257,"0"-1"1,-23-9-135,32 24-28,-2 2-16,-1 1-12,-2 2-17,-3 1 1,0 2-1,-3 0 17,0 2-954,-1 1 948,0 1 1,-1 0 44,-16 10-72,10-5-6,-11 8-11,14-6 11,-16 12-17,11-6-3,15-8 1,1 1-15,-12 8 40,1 2-18,0 1-4,0 0-2014,0 2 2008,0 1 5,0 3-580,2 0 586,-2 2-12,1 1 6,0 1 1,0 2-1,1 1-697,1 1 692,0 3 5,0 0-6,-1 1 1,-1 0 5,-1 1 0,-1 2-8,18-25 0,1 0 14,-2 2 0,0-1-6,-1 1 0,0 0 8,-1 1 1,0 1 13,-2-1 1,0 1 3,-1 1 0,-1 1 24,0 0 1,-1 0 2,-1 1 1,0 1 10,-1 0 1,-1-1 5,0 2 1,-1-1-10,0 0 1,-1 0-9,0 0 1,1 1-302,-1-1 1,-1 0 292,2 0 0,-1 1-287,-1-1 0,1 1 267,0 0 1,0 0-4,0 1 1,0-1-12,0 0 1,0 1-212,0 0 1,0 0 207,0 0 1,0 0-4,-1 0 1,1 1 0,-1 0 0,0 0-404,-1 0 0,0 0 407,-1 0 0,1 0-4,-1-1 1,0 1 85,0-1 0,0 0-83,1 0 1,0 1 68,-1-1 1,1 1-67,-1 0 1,1-1 5,-1 2 0,1 0 0,0 0 0,-1 0-118,1 0 1,0 1 117,-1 0 0,1-1 446,-1 1 0,1-1-455,-1 1 1,0-1 2,1 0 1,-1 0-9,1 0 0,0 0 2,1-2 1,-1 3 0,3-4 0,-2 2 0,3-1-303,-6 6 0,0-1 293,6-5 1,-1 2 0,2-3 8,-3 3 1,2-1-6,-1 0 1,1 0 4,-1 1 1,0 0 0,1-2 0,-2 2-4,3-2 0,-3 1 0,1-2-102,-5 7 0,1-1 96,4-6 1,-2 1-1,3-1 4,-3 2 1,2-1-4,-2 0 1,1 0 210,1 0 0,-1 0-216,1 1 0,0-1-192,0-1 1,1-1 191,0 2 0,1-1-6,0-1 0,0 0 6,1 0 0,1-1 2,0 0 1,0 0-4,0-1 1,1 0 0,1 0 0,-1 0 392,1-2 1,-1 1-368,-9 12 0,-1 1 268,9-12 1,0 1-283,-8 9 0,1-1-11,10-11 0,2-1-6,-1-1 0,0 0 6,0 0 0,1 0-1,-1-1 1,1 1-3,-1 0 0,0-1 14,1 1 0,-1-1 0,0 0 0,0 1-3,1-2 1,-1 1 10,-11 11 0,0-1 470,9-10 1,-1 2-480,-2 1 0,-3 3 0,3-3-7,2-3 0,1 0-389,-9 7 1,1 0 387,10-9 1,1-2 2,1 1 1,-1-1 89,0 1 0,1-1-70,-21 22-6,14-13 1,-1 1-15,8-8 1,1 0 165,-7 7 0,0 0-163,-10 13 17,1-1-343,-2 0 343,0-2 8,12-12 1,-1 0-9,-16 14-17,17-15 1,0-1 128,-12 9-112,1 0 6,-2-1 274,13-12 1,-2 1-293,-13 12-5,15-14 1,0 0 10,-7 6 804,1-1-793,3-1-16,1-3 0,3 0 2025,2-2-2031,1-2 149,2-1-132,2-2 5,0 0 6,2-3 17,0 1 735,0-3-723,1 0-1,0-1 6,0-2 151,-14 4-168,11-4-6,-11 3-11,14-6 1145,0 0-1156,-1-1 0,0 0-6,-1 0-11,0 0 6,-1-2-11,0 2-6,0-2-6,0 2 6,-1-1-6,-2 1 6,-1 1 0,-1-1 0,-18 6 0,10-3 12,-14 5-12,12-4-3036,0 2 3041,-3 0 1,0 0-279,-17 3 301,12-3 11,-11 2 57,19-6-657,2-1 735,4-2 22,2-1 196,-4-2-67,4-3-202,2 0 2602,6-2-2636,6-1 12,0 0-23,1-1 392,0 0-398,-1-1-10,0 0-12,1-1 1,-1-1 5,-1 1-2369,0-2 2391,0 1 68,-7-6-57,5 3-22,-6-4-16,5 5-6,-1-1-2258,-2 1 2252,1 0 1,0 0 16,-7-3 2234,6 3-2278,-6-1 10,8 4-22,0 1 22,-1 2-5,0 0 6,-1 0-23,1 1 22,-1 0-5,1 1-6,0 0 23,1-1-23,0 1 3403,-1-1-3386,1 1 17,-2-1-6,1 0 34,-9-3-45,5 2 28,-6-3-6,8 3 12,0-1-6,0 0 22,-1 0 6,2-1 23,0 1 16,1-1 6,2 0 11,0 0 5,3 1-21,0 1-18,1-1 135,-7-7-202,7 4-5,-6-6 27,2 2-27,3 1 16,-4-4-11,4 4-22,0 0 40,2 1-12,-1 1 5,2 1 12,0 1-40,0 2 0,2 1-10,2 2-18,1 1 0,1 1-38,2 1-713,1 1-16,0 3-1636,3 4-6899,1 4 9308,1 0 0,-1-4 0,0-2 0</inkml:trace>
  <inkml:trace contextRef="#ctx0" brushRef="#br0" timeOffset="64233">9688 10207 7996,'2'-2'5271,"1"0"1434,-3 2-6414,19-15-84,-14 11-50,15-12-62,-20 16-11,0 1-56,0 1 28,-1 3 17,0 2 16,-1 2 1,-2 3-17,0 2-1,-1 2-16,-3 3-5,-2 2-6,-2 1-1,-1 2 1,-3 2 11,-1 0-5,0 1-1,-2-1 6,1 0-6,-1-2 18,0-2 16,1-3 16,1-2 13,0-2 5,2-3-6,1 0 5,1-4-10,3-1-6,2-1 95,-1 0-118,4-2 0,-1 0-16,4-2 95,-3 1-68,2 0 18,-2 0-29,0 1 68,-2 0-85,2-1-5,-1 1-16,3-3-1,1 1-17,1-2-5,0 2 0,4 0 140,5 8-62,0-2 11,5 7 6,-5-3 11,3 1 1,-1 3-7,4 1 6,-1 1-5,2 2-17,1 0-34,1 1 34,10 8-40,4 2-49,0-1-24,-1-3-49,-7-9-242,-1 2-693,2 0-3855,-2 1 4851,4 3 0,-13-11 0,0-1 0</inkml:trace>
  <inkml:trace contextRef="#ctx0" brushRef="#br0" timeOffset="64919">9749 10289 22548,'0'-28'762,"0"3"-583,0 21-28,0-1 12,0 1-18,0 2 186,0 0-63,-3 2-290,2 0-6,-5 5 34,2 1 22,-5 5 11,-1 2-22,-3 1-6,0 2-6,1-1-27,0 0 22,1 0 11,1-1-5,1 0 16,-1 1-5,0 0 0,-2 1-12,0 1 7,-2 2 4,-1 1-4,-1 2 21,-1 1-16,0 1 11,-9 9-831,9-9 826,-5 6-12,10-12-5,2-2-23,2-3-6,3 0 23,1-5 0,1 0-11,2-6-1359,1-1-1811,2-1-5798,2 0 8979,1 0 0,-2 0 0,-1 0 0</inkml:trace>
  <inkml:trace contextRef="#ctx0" brushRef="#br0" timeOffset="65482">9616 10745 16801,'-4'-3'3518,"1"2"1909,3 1-5225,-44-52-973,33 38 849,-14-14 1,6 4 50,19 23 111,0 0-240,3 9 28,1-1-12,5 7-10,1-2 0,1 0-6,3 2 5,0-1 739,3 0-738,0 0-6,2-1 0,1-1 0,2 0-6,0-2 0,-1 0 1,1-1 5,2 1 11,-9-3-17,1 0 12,-11-2 0,-1-2 27,-3 0 163,-1 0-129,-2-2-5,-2 1-34,-5-1 0,-3-1-6,-3-1-3402,-4-2 3391,-11-6-11,5 0 5,-5-5 1,10 2 5,2-2 0,2-1 1,0-1 4,4 1 12,1 2 17,2 3 6,1 2 16,2 2 6,1 3 3375,1 1-3370,1 2-67,2 0-16,0 4-1,2 1 6,2 4 11,3 2-11,2 1 11,3 3-5,3 0 0,1 1-18,4 0 1,2 0-67,2 0-236,2 1-587,1 1-2370,1 0 3271,3 4 0,-15-10 0,0 0 0</inkml:trace>
  <inkml:trace contextRef="#ctx0" brushRef="#br0" timeOffset="67546">13468 2208 24021,'-48'-25'84,"8"12"-78,36 42-12,-2 6-44,0 6-1594,2-7 1,0 2 1330,-1 23 52,2-20 1,1 2-959,2 5 1,1-1-465,1-10 0,1 1 1187,2 17 0,0-3 0,1-12 0,2-1 0</inkml:trace>
  <inkml:trace contextRef="#ctx0" brushRef="#br0" timeOffset="67931">14021 2385 16895,'-40'25'26,"-1"0"0,5-1 1,8 0 2497,22 8-2529,3 1-7,4-1-27,11 8-6,13-3 1263,4-4-1246,17-7 22,-17-16 732,9-2-715,-13-6 29,-3-6 4,-1-2 24,-2-6 2701,4-13-2668,-7 2 61,-3-9 1,-2-1-40,-3-6-448,-2 8 0,-2-1 470,-4-4 6,-4 2-11,-2 0 7,-5 3-3143,-2 3 3114,-3 3-578,-1 3 555,-2 4 0,-14 3-89,8 7-17,-11 1-40,9 9-50,-2 5-72,0 6-124,-1 5-174,1 7-435,1 4-623,1 6-2779,2 3-4765,5-1 9073,3-4 0,8-15 0,5-8 0</inkml:trace>
  <inkml:trace contextRef="#ctx0" brushRef="#br0" timeOffset="68771">12036 3069 16967,'-11'-59'1047,"-1"0"1,2 12 0,1 6-611,5 6-79,1 19 1223,1 4-1430,1 3 427,0 4-556,1 3 255,5 11-227,6 10-27,2 6-1,4 5 821,-4-4-820,6 15-12,-6-8-673,5 12 656,-10-12-5,-2 2 6,-2 0 21,-3 1 12,-7 9-447,-1-14 453,-6 6 80,-7-13 43,3-10-11,-5-2-12,6-10 654,-7-14-676,-1-15-78,0-6-6,2-12-14,12 14 0,1-1-1117,-4-22 1105,5 18 1,1-2 14,0-17 0,2-2-2554,3-1 2537,0 3-5,4 3-838,1 6 838,2 4-586,2 7 585,1 4 387,1 4-381,2 4 2440,1 4-2451,2 3-11,2 3 11,0 3 5,2 1 1289,1 3-1289,2 2 1110,0 2-1120,13 4-7,-8 4-274,9 4 269,-11 3-11,-2 4-380,0 3 380,-4 3-90,-2 19 73,-8-6 6,-5 13 16,-10-10-1029,-7 1 1046,-6 1 17,-2-2 28,-4-4-196,1-4 213,-1-6 17,3-5 574,0-4-417,-2-4-96,8-5-17,-1-3-11,10-3 330,4-1-375,1-1 1123,3 1-1162,5 1 228,2 1-239,7 2-6,1 1 1,3 0 5,3 0-6,3 0-22,2 1 11,4-2-22,3 1-741,3-2 674,3 1-79,3-3-112,2 1-202,-1-2-307,1 1-527,-2 0-7388,14 0 8721,-12 0 0,-7 0 0,-19-1 0</inkml:trace>
  <inkml:trace contextRef="#ctx0" brushRef="#br0" timeOffset="69112">12610 2696 16511,'-40'-19'207,"-1"0"0,3 1 1,11 6 2435,22 12-2598,2 1 1316,0 1-1333,1 3 832,0 13-837,1-5 2941,0 9-2958,1-8-1,2 0 18,7 6-12,-2-3-11,7 2 0,-3-4 0,3-2-6,1 1 6,1-1 0,2-1-22,-1 2 5,2-2 6,0 2-12,-1 0-5,0 1 0,-2-1-44,2 8 49,-5-6-5,-1 4 17,-6-8 11,-4 0 11,0-2-16,-2-1-74,-6 2-50,0-3-117,-6 1-163,1-5-246,-2 0-392,-2-3-600,-1 0-8184,-6-3 9710,9 1 1,-1-1 0,10 0 0</inkml:trace>
  <inkml:trace contextRef="#ctx0" brushRef="#br0" timeOffset="69312">12505 2730 10259,'3'-3'6710,"-2"1"118,-1 2-6598,9 15-62,-9 0-40,5 13-49,-9-3-34,-1 1-34,0 1-22,0 1-73,0 0-498,1 0 111,2 0-2682,0 10-2790,4-10 5943,4 9 0,-2-23 0,1-2 0</inkml:trace>
  <inkml:trace contextRef="#ctx0" brushRef="#br0" timeOffset="69496">12901 2819 20515,'0'-3'3304,"0"0"-369,0 3-3052,-20-35-118,14 27-163,-15-23-347,20 35-644,1 4-1927,0 1-6016,2 1 8486,-1-1 1,1-4-1,-1-2 1</inkml:trace>
  <inkml:trace contextRef="#ctx0" brushRef="#br0" timeOffset="69906">11872 3832 17128,'-52'20'681,"1"0"1,5-2-1,6-2-171,7-4-118,9-3 1495,9-3-1736,6-3 567,6-1-623,8-2-504,6 0 560,14-3-11,13-4-17,14-5-81,-20 4 0,2 0-356,5-2 1,2-1 349,4-1 1,2-1-6,3-1 0,1 0-1013,4-1 0,0-1 1007,3-1 1,0 0-607,-18 4 1,1 1 0,0-1 587,0 0 1,1-1-1,0 0-4,2 0 1,-1-1 0,1 1-2,0-1 0,0 0 0,2-1-5,2 0 0,2-1 0,2 0 1,0 0-250,3-1 1,1-1-1,0 1 1,1 0 246,-1 0 1,1 0 0,0 0 0,-1 0-25,-1 1 0,0 1 0,-1-1 0,-3 2 23,2 1 0,-3 0 1,-1 0-9,1 1 0,0-1 0,0 1 15,-1 0 1,-1 1 0,0 0 2,-2 0 0,0 1 0,-1-1-4,-3 2 0,0-1 0,-1 1 2,14-3 1,-2-1-3,-6 3 0,-3-1 541,-8 3 0,-2-1-462,24-9-51,-30 7-45,-7 1 1779,-27 7-1896,-7 2-85,-12 1-139,-6 2 377,-6 1-2674,-4 1 2655,-7 2 0,22-2 0,1-1 0</inkml:trace>
  <inkml:trace contextRef="#ctx0" brushRef="#br0" timeOffset="75911">4792 10737 6016,'-48'21'368,"0"0"1,0 1 0,5-3-1,0 0 1,5-1 1042,4-2 1,3-1-1703,-20 11 218,28-14 241,8-3 2937,36-13-1962,20-12-622,15-4-719,0-4 1,4-3 340,-15 7 0,2-1-73,-2 1 1,3-1 0,0 0-26,-7 3 0,0 0 0,0 0-14,5-1 1,1-1 0,1 1-548,3-3 0,1 1 0,1-1 521,3 0 1,1-1-1,1 0-271,-13 6 1,1-1 0,0 1 0,1 0 260,-1-1 1,1 1 0,1-1 0,2 0-14,5-1 0,3-1 0,2-1 0,-1 1 1,-3 1 3,1 1 0,-3 0 0,-1 0 0,4-1-18,-2 1 1,4-1-1,0 0 1,-1 1 0,-4 1 15,-6 2 1,-2 1-1,-1 0 1,2 0-20,13-4 0,2 0 0,0 0 0,-4 1 3,0 0 0,-2 2 1,0-2 7,-5 3 0,2-1 0,-2 1 1,-5 1-42,12-2 1,-6 1 258,-6 2 0,-1 0-457,-8 2 0,-2 1-864,19-4-457,-18 5-724,-17 4-307,-14 8 2615,-20 6 0,7-3 0,-7 2 0</inkml:trace>
  <inkml:trace contextRef="#ctx0" brushRef="#br0" timeOffset="76177">5479 10818 0,'-46'22'112,"1"1"0,-1 0 0,0 0 1,3-1-1,-1 0 0,1 0 1,0 0-166,-12 7 0,1-1 0,1 0 226,2-1 1,1-1 0,1 0 61,3-1 1,1-1-1,0 0 275,3-1 0,0-1 0,0-1-57,-14 9 1,1-2 65,5-3 1,3-1-125,6-3 1,2-2-55,6-3 1,2-1 1390,-17 8-1413,15-7 1475,14-7-1621,9-4 1182,12-6-963,10-6 62,13-5 0,12-10 437,14-6-721,-19 10 1,2-1-938,5-3 1,3 0 886,5-4 1,3-1-799,5-2 1,2-1 721,-16 9 1,2-1 0,0 1-17,3-2 0,0 0 0,2 0-364,1-1 0,2 0 0,1 0 347,0 0 0,1 0 0,4-1-11,-10 4 0,4 0 0,2-1 0,0 1 0,-4 1-168,2-1 0,-2 2 1,-1 0-1,4-1 161,-1 0 0,2 0 1,2-1-1,-2 1 0,-3 1-2,-2 1 1,-3 2 0,-2 0 0,1 0-114,15-5 0,-1 0 0,0 0 103,-3 1 1,1-1-1,-2 1-2,-1 1 1,-1-1 0,-1 1-23,-3 1 0,-1 0 0,-1 0-111,-2 2 1,-1-1-1,-2 1-3,16-5 1,-3 0 185,-6 2 0,-2 2-430,-7 2 1,-2 1-866,21-6-235,-18 6 830,-19 8-2370,-16 7 3527,-22 9 1,8-4-1,-8 2 1</inkml:trace>
  <inkml:trace contextRef="#ctx0" brushRef="#br0" timeOffset="76405">5091 11292 1681,'-52'30'868,"1"1"0,-1 0 0,2-1 0,1-1 1,0 0-573,5-2 1,0 0 0,2-2-82,5-1 0,0-2 0,3 0 647,-9 5 0,4-1-733,8-5 0,3-2 319,-14 12 112,23-17 1270,17-7-928,23-17-185,18-10-429,-11 5 1,1-2 292,8-4 0,3-2-371,6-3 0,3-2-91,-11 6 1,0 1 0,2-2 126,4-1 0,0 0 0,2-1-160,3-2 0,2 0 0,0-1-561,4-1 0,1-1 0,1 1 527,-12 6 0,0 0 0,1 0 0,1 0-325,0-1 0,2 0 1,0 0-1,0 1 313,0-1 1,1 1 0,1 0-1,-1 0-84,0 0 0,1 0 0,0 1 0,-1-1 77,0 2 1,0 0 0,0 0 0,0 0-38,-2 1 0,0 0 1,0 0-1,0 0 43,-2 2 0,0-1 1,-1 1-1,1 0 136,10-5 0,1 1 0,-2 0-127,-3 0 1,-1 1 0,-1 1-8,-3 0 0,-2 1 1,-1 0-5,-4 2 0,-1-1 1,-2 2 9,13-7 1,-2 1 483,-9 3 0,-1 1-481,-2 0 1,-2 1-23,5-3-51,-6 3-217,-26 13 1238,-6 3-3155,-7 3-7674,-3 1 9783,-3 1 0,6-1 1,1-1-1</inkml:trace>
  <inkml:trace contextRef="#ctx0" brushRef="#br0" timeOffset="85095">14810 12161 18284,'-41'-23'-51,"1"0"1,-1-1 0,-14-8 0,2 3-323,12 10 1,2 2-418,7 3 1,-1 1 677,-13-4 0,-3 1 22,-7 2 1,0 3 52,10 2 1,0 2-695,5 1 0,-3 0 0,3 1 702,-8 2 1,2 2 28,-2-1 0,-1 2 184,0 1 1,-3 3-120,2 1 1,-3 1-1,2 2 5,-10 1 0,-1 3-375,8-1 0,-2 1 0,2 1 376,13-2 0,2 0 0,-1 2 7,-1 0 0,0 1 1,0 0 3,-2 1 0,0 2 0,0-1 2,1 1 0,-1 1 0,-2 1 23,-1 2 1,-3 2 0,0 1 0,2-1-47,-2 2 1,1-1 0,-1 1-210,3 0 0,-3 1 0,1 0 1,3 0 184,1 0 0,4-1 1,0 1-12,0 1 0,0 0 0,1 1-10,1 0 1,1 0 0,0 2-12,2-1 1,0 1 0,1 0 5,2 0 0,0 1 1,0 0-5,2 0 1,1 1-1,0 0-2,2 0 1,0 0 0,1 0 100,-12 17 1,1 1-107,3-1 0,1 2 0,3-1 0,1 1-6,2 1 1,2 1 2,1-1 0,3 1 3,2 1 0,1 0-6,2 1 1,1 0 2,3 0 1,2 1-4,1-1 0,2 0 0,3 0 1,1 0 5,2-1 0,1-1 3,4 0 0,2 0 11,2-1 0,2-1 0,5-2 0,2 0 19,3 0 1,3-2 8,4-2 0,3-1 14,3 0 0,3-3 19,4-1 1,3-2-1,4-1 1,2-2 3,1-1 0,10-2-129,-13-14 0,8 2 0,6-1 1,2 0-1,-3-1 0,-6-2 69,0 0 1,-6-3 0,2 0-1,5 0-11,-5-1 0,5 2 0,3-1 0,1 1 0,-1-2 0,-3-1 0,-5-3-41,18 0 0,-6-4 1,0 0 51,-11-2 1,-1 1-1,1-2 1,0 0 3,1 0 0,0 0 0,1-2 0,-1 0 6,1 0 1,1-1-1,-1-1 1,1 0-42,1-1 0,-1 0 0,1-1 0,0 0 35,0-2 1,1 0 0,-1-1 0,0 0 1,1-1 0,0 0 1,0-2-1,0 1-10,0-2 1,0 0-1,0-1 1,0 0-5,1-1 0,-1-1 0,1 0 1,-1-1-3,1 0 1,-1-2 0,0 1 0,1-2-3,-1 1 0,0-2 0,1 0 0,-1 0 0,0-1 0,0-1 0,0 0 0,0 0-14,-1-1 1,0 0-1,0 0 1,0 0 10,0-2 0,0 1 0,0-1 1,-1 0-3,0 0 1,-1 0 0,1-1 0,-2 0-5,1 0 1,-1 0 0,-1-1-1,1 0 3,-2 1 1,0-1-1,-1-1 1,0 1-2,-1-1 0,0 0 0,-1 0 0,0-1 85,-2 1 1,0 0-1,0-1 1,-1 0-84,-1 0 1,-1 0 0,-1-1 0,0 0 2,-1 1 1,-1-1 0,-1 1 0,0-1 5,9-10 0,0 0 0,-1 0-2,-3 0 1,-1 1-1,-1-1 92,-2 1 0,-2-1 1,0 1-91,-3 1 0,-1-1 1,-1 1 1,-3 0 0,-2 1 0,-1-1 0,-2 2 0,-1-1 0,-3 0 1,6-16 0,-5 0 60,-5 1 1,-5 0-70,-4 1 1,-5 1-12,-6 1 1,-6 1 10,-3 1 1,-6 1-3,-5 2 0,-5 1-3,-5 2 0,-4 2 2,-4 1 1,-4 2-144,-5 2 0,-3 2 137,16 11 0,-2 1 1,-1 2-7,-2 0 1,-1 0 0,-1 2-6,-3 0 0,0 2 0,-1 0-158,-3 1 0,0 1 1,-1 1 131,-3 1 0,1 1 0,-2 1-23,-1 1 1,-1 1-1,0 1-37,-2 1 0,-1 1 1,0 2-28,15 0 1,1 0 0,-2 1-1,-3 2-269,-4 0 1,-5 2-1,-1 1 1,0 0-1,3 0-49,0 0 1,3 0-1,-1 0 1,-6 3 445,6 0 0,-7 1 0,-3 1 0,-1 1 0,2 0 0,6-2 0,9 0 0,-4 0 0,8-2 0,-3 2 0,-5 2 0,0 0 0,0-1 0,1 1 0</inkml:trace>
  <inkml:trace contextRef="#ctx0" brushRef="#br0" timeOffset="85681">12981 13176 11998,'-13'-44'465,"0"0"0,0 3 0,2 8 2409,1 12-2537,-2 3-18,0 4-39,-2 4 1363,0 2-1470,0 4 797,-2 2-908,1 2-23,-2 5-11,-1 5 0,-2 7-6,-2 6 2688,-1 7-2688,-2 4 1,1 3-18,0 0 1,4 0-12,2-2-11,6-1 23,4-3-40,5-1-11,12 4 45,2-9 11,10 2 12,1-12-1,1-5 17,3-2 12,1-5 5,2-3 17,2-5 5,0-5 17,0-4 0,-2-5 29,0-4 10,-4-3 0,-2-3 6,-5-2-16,-5-2-12,-3-2-23,-5-1 696,-2-1-695,-4-1-225,-3 2 219,-2 1 0,-5 4-22,0 3-263,-4 5 251,-1 4-11,-3 5-5,-2 3-23,-1 4 191,-1 3-309,-10 3-22,8 3-61,-5 3-466,5 12 119,9 1-40,-3 10-790,10-1-1438,3 4-7026,2-2 9240,2-2 1,1-13 0,1-6 0</inkml:trace>
  <inkml:trace contextRef="#ctx0" brushRef="#br0" timeOffset="86160">14960 12961 22419,'3'-50'733,"-1"1"1,-1 4 0,1 8-364,-1 18 230,0-3-360,-1 6-10,1-1-12,-1 9 376,-2 3-566,-1 3-17,-3 6-22,-4 4 22,-5 9 6,-6 6-11,-5 7-6,-3 4 11,-2 4-275,11-11 0,2 3 241,4 0 1,2 1 13,-1-1 1,3 0-9,6 22-5,12-22 11,9-3-1,7-4 24,24 1-7,-9-10-2677,17 1 2672,-16-12 16,1-1-785,13-11 786,-14-2 238,10-9-210,-21-2-17,-2-2 11,-4-5 17,-4-3-5,-5-3 5,-5-4-465,-5-2 448,-3-2-11,-5-1 11,-3 2 11,-6 1 2183,-2 3-2188,-2 3-11,-3 5-766,-2 5 743,-2 5 127,-16 1-144,8 9-50,-29 3-354,22 10 259,-13 6-129,15 6-2585,-1 5 2008,2 5-493,1 4-407,1 6-3995,4 5 5752,0 7 0,15-21 0,1 0 0</inkml:trace>
  <inkml:trace contextRef="#ctx0" brushRef="#br0" timeOffset="87521">13341 14259 15445,'-4'-5'3103,"0"1"-2228,4 4 2362,0 0-3282,-27-38 68,20 33 55,-19-23-5,28 45-17,2 7-17,1 3-5,1 6 39,3 17-45,0-9-865,5 12 876,-2-18-5,4-2-360,3-5 421,4-2 23,4-5 39,6-4 173,23-2-151,-7-8-785,-15-5 1,1-2 773,21-8-23,4-6-78,-28 4 1,1-1-12,1-2 0,0 0-12,2-2 1,0-1-808,1-1 0,0-1 796,0-2 1,1 0 0,-1 0 0,-1 0-799,1-2 0,-1 1 807,0 1 0,-1-1-3,-1 0 0,-1 0-585,-1 1 1,0 0 575,-3 1 1,-1 0-327,-1 1 0,-1 0 375,20-15 16,-6 3 256,-7 3-239,-6 5 1342,-6 4-1292,-6 4 1737,-5 4-1720,-5 5 2872,-2 2-2832,-2 2 1102,-7 7-1321,-1-1 152,-7 9-163,-1-1 5,-4 4 1,-5 3-12,-5 2 17,-4 2-56,5-4 0,-2 1-17,-19 11-1650,3-1 1,-1 1 1688,16-12 0,0-1 3,-11 8 1,0-1-1,11-5 0,0-2 0,-1 0 1,0 0 7,-1 0 1,0 1 2,0-2 1,0 0-426,0-1 0,0 0 439,1-1 1,0-1 5,0-1 0,2-1 0,-28 10 11,5-6 6,4-5-6,6-5 1,3-5-56,4-6 44,3-3-1998,3-7 1998,1-5-5,2-4 1671,2-4-1672,0-6 6,2-2 296,3-3-296,3-2 11,3 1 1,2 2-158,4 2 163,3 3-6,0 2-11,2 3 17,0 1 2896,1 4-2902,1 4 23,0 5 383,0 2-406,1 5 767,-2 1-811,2 5 338,-2 0-338,1 2 5,0 4 16,-1 4 18,0 5 0,0 6-6,0 5-6,-2 4 6,2 19 0,0-10-570,0 14 570,5-16 0,3 0-5,4-2 10,14 12 7,-1-13-1,13 6-6,-2-19 18,6-3-1048,7-5 1042,6-5-6,-9-5 0,3-2-835,-10-3 1,1-1 831,13-1 1,0-2-1,-12-2 1,-2-1 2,1-1 0,0-2 11,-1 0 1,0-2-1,0 0 1,-1-2-1,-1-1 1,-1-1-1,-1 0 1,0-2 2,-1 0 0,0-1 6,-2 0 0,-1-1 8,0 0 0,-2-1-6,-1 1 1,-1 0-3,-1 0 0,-1 0 36,18-21-789,-6 1 806,-4 2 0,-7 4 16,-4 1 1,-6 6 203,-3 3-169,-4 5-1,-3 4-16,-2 3 743,-2 3-771,0 3 1652,0 2-1674,-1 2 1058,-1 2-1143,-1 1 75,1 1-355,0 1-112,-1 2-246,-2 3-381,-2 7-807,-4 6-4033,-4 6-3562,-1 1 9438,0-1 0,8-12 0,2-5 0</inkml:trace>
  <inkml:trace contextRef="#ctx0" brushRef="#br0" timeOffset="88390">12286 15055 17434,'-1'-4'2683,"-1"1"-829,2 3-1467,-69 17-3059,37 4 2843,-13-2 0,0 3 143,10 23-174,16-19 0,1 1-12,-1 4 1,0 1-17,-1 2 0,1 2-11,0 4 0,-1 2-1240,1 2 1,0 2 1222,-2 4 0,2 1-9,-1 2 1,1 5-287,2 0 0,-1 5 0,1-1 241,4-13 0,1-2 0,1 6-271,0-3 0,1 6 0,-1 3 0,2-2 0,1-5 233,0 6 1,2-4-1,0 3-134,1-2 1,0 3 0,0-1 0,2-3 126,0 1 0,2-4 0,1 0-4,-1 1 0,2 0 1,0 0-7,1-1 1,0 0 0,1-1-4,1-2 0,1 0 0,0 0-11,1-3 0,1-1 0,1-1-31,4 18 0,2-3-31,2-4 0,1-3-53,1-4 0,2-3 43,1-5 1,2-2-274,0-4 1,2-3 269,1-4 1,2-2-959,-1-3 0,4-4-3844,12-1 1,0-4 4216,14 2 0,0-5 0,-41-9 0</inkml:trace>
  <inkml:trace contextRef="#ctx0" brushRef="#br0" timeOffset="88938">15944 14582 20651,'-7'-49'618,"0"1"0,0 3 0,2 9-159,3 20 531,0 5-744,2 4 139,-1 4-239,1 1 17,4 13-90,2 2 34,6 13 0,4 8-1057,0 9 1079,4 12-62,-10-21 0,0 1-1461,1 4 1,0 3 1460,-1 3 1,1 3-1,0 3 0,-1 1-484,1 4 0,-1 1 475,1 3 1,0 0-573,-4-18 0,0 0 1,0 0 533,1 2 1,-1-1-1,0 1-5,1 0 0,-1 1 0,0 0-217,0-1 1,0 1-1,0 0 202,0-1 0,-1 0 0,0 0 3,-1-1 1,0 0 0,0-1-13,1 19 1,-1 2 13,-2-10 1,-1 3 0,-1-3-9,-2 5 1,-1 0 11,1-11 0,-2 1 1,-1-3 16,-3-3 0,-1-3-32,-2-2 1,0-1-7,-1-2 1,-1-2-11,-2-1 0,0-2-152,-16 26-324,-4-4-718,-2-5-3103,-1-6 4319,-7-2 0,21-19 0,1-3 0</inkml:trace>
  <inkml:trace contextRef="#ctx0" brushRef="#br0" timeOffset="139903">21344 11612 12881,'-8'-5'1069,"1"2"-705,7 3-218,-83-37-3787,46 22 3607,-15-6 1,-1 1-34,15 10-113,-3 4 163,-4 0 12,-5 2 27,-3 2 17,-4 2 3,11 2 0,-1 1-22,11-1 0,-3 1 37,-16 4 1,-7 1 0,1 2-6,13-2 0,2 1 1,-1 1-482,-10 1 1,-3 0 0,4 1 487,8-2 1,2 2 0,2-1 69,-7 2 0,1 1 47,-1 1 1,0 1 16,0 0 1,0 1-470,1-1 0,1 2 449,0 0 1,2 1-29,1 0 1,1 1-376,1 0 0,2 1 328,1 1 0,2 0-22,1 1 0,2 0-23,1 1 0,1 0-187,1 1 0,1 0 167,2 1 1,1 0 295,-1 1 0,2 1-295,1 0 0,1 0-12,0 1 0,1 0 0,0 0 1,1 1-6,1 0 0,0 1-1,1 1 1,0 0 0,1 1 0,1 0 0,0 1 0,1 1 5,1 0 0,0 2 14,-3 16 1,1 2-26,6-14 1,2 1 2,-3 13 0,3 0 11,7-18 0,2 0 20,0-1 0,3 1 19,2-1 0,2 0 6,2 0 1,2-1 2,2 1 0,3-1-6,2 1 0,2-1-8,2 0 0,2-1 5,3 0 0,1 0-323,3-1 1,2-1 336,2-1 1,2 0 5,2-1 0,2-1 8,2-1 1,2-1 2,2 0 0,1-2-225,3 0 0,0-2 231,2-1 0,1-1-254,1-1 1,1-2 255,1-1 1,2-1 0,1-2 0,1-1-6,2-1 0,0-1-3,2-1 0,1-1-43,-20-5 0,0 0 1,1-1 4,0 0 1,1-1 0,0 0-4,0-1 1,1-1-1,1 0-2,0-2 1,0 0-1,1-1 0,1 0 1,0-1-1,0 0 24,2-2 1,-1-1 0,1 0-49,0 0 0,1-1 0,0-1-11,1 0 0,-1-1 0,1-1-4,0 0 0,0 0 0,0-1-10,0-1 1,1 0 0,-1 0 3,0-2 1,1 0-1,-1 0 2,0-1 1,1 0-1,-1-1-5,0 0 0,0 0 0,-1-1-36,0 0 0,0 0 0,0 0 35,-2-1 1,1 0 0,-1-1-2,0 0 0,-1 0 0,0 0-1,-1 0 1,0-1 0,-1-1 5,0 1 1,-1-1 0,-1 0-1,0-1 1,-2 1-1,1-1 2,-2-1 1,0 1-1,-1-1 0,-2 0 1,0-1-1,0 1 35,-2-1 0,0 0 0,-1 0-31,-1-1 0,-1 0 0,0-1 125,14-13 1,0-1-111,-3-1 0,-2-1-11,-2 0 0,-1-3 11,-7 3 0,1-3 0,-3 1-11,4-7 0,-2-1-1,-6 7 1,0-2 0,-4 3 0,-1-5 0,-3 2 5,-3-1 0,-1-1 0,-3 0 1,-2 1-6,-2-1 0,-2 1 2,-2-1 1,-2 2-6,-3 0 0,-3 0-3,-1 2 0,-4-1-19,-5 5 1,-4-2 0,-2 2-10,-5-6 0,-3 2-2,2 6 1,-4-1-1,-1 4-6,-9-3 0,-3 5-9,-5-1 1,-3 3 3,14 10 0,0 2 0,-2 1-8,-1 0 1,-2 1 0,-1 1-12,-1 1 1,-1 0 0,-1 1 137,-2 1 0,0 2 0,-1 0-164,-1 0 1,-1 2-1,0 0-74,-2 2 0,-1 0 0,1 2 3,-2 0 0,0 2 0,0 0-104,-1 1 1,0 1 0,0 0-26,0 1 1,1 1-1,-5 1-411,1 2 0,-4 1 0,-1 2 0,3-1-134,-2 1 0,2 0 1,-3 1-143,5 1 0,-4 1 0,1 0 0,4 2 962,-7 2 0,4 1 0,6-1 0,5-2 0,5 0 0,1 1 0,0 0 0</inkml:trace>
  <inkml:trace contextRef="#ctx0" brushRef="#br0" timeOffset="140503">20017 12311 16056,'1'-7'583,"-1"1"-298,0 6 690,10-67-376,-7 41-336,3-13 1,-3 2 145,-7 21-118,-3 3-128,-6 5-68,-3 3-34,-5 4-16,-4 7 28,-4 3 17,-3 9 5,-3 4 11,-1 5-22,11-4 0,1 2-22,-10 13-338,13-12 1,1 0 298,0 11-18,5 0-10,6 0 10,5-2 1,6-2 22,6-3 101,15 5-23,-2-11 45,11 2 45,-6-14 56,2-4 354,14-7-276,-9-6 264,21-16 231,-25 0-621,-7-2 0,-2-3-41,1-8-1711,-7 2 1,-3-1 1687,-2-8-17,-2-12-318,-6 19 307,-5 2-2157,-2 3 2146,-5 3-17,-3 3-503,-1 3 486,-3 2 1404,-1 3-1449,-2 3-22,0 2-33,1 4-18,1 2-38,1 2 183,3 1-262,0 2 2729,2 4-2763,0 4-22,0 4-56,1 5-123,0 3 916,3 3-1291,3 3-376,3 2-689,6 1-332,6 2-5539,4-3 7714,3-4 0,-7-12 0,-3-6 0</inkml:trace>
  <inkml:trace contextRef="#ctx0" brushRef="#br0" timeOffset="140920">22111 11925 21069,'-17'-40'616,"1"-1"0,2 4 1,-2 9-488,-1 21-5695,-4 3 5634,-2 2 333,-3 3-361,-3 5-24,-1 4 18,-1 6-17,1 4 993,2 4-988,3 2-1549,-3 17 1522,10-8 16,1 11-11,12-11 0,6 0 2170,5-1-2165,17 11 18,1-12-1,14 5 1,-3-16 264,6-6-282,5-4 20,-10-7 1,3-2 30,4-4 0,1-2 47,12-5 1,0-3-29,-12 0 1,-2-4 103,6-11 0,-4-3 29,0-12-110,-17 12 0,-4-1 109,-2-14-28,-9-1-17,-6-1-26,-11 0-8,-6 1 1,-10 3 2,1 15 1,-2 0-3,-14-10-73,12 14 0,-1 1 34,-10-1-23,1 2-45,1 7-38,3 2-169,-11 3-6,11 5 2072,-7 3-2341,13 6-223,2 6-358,0 7-662,2 6 1703,-7 27 0,15-28 0,-2 14 0</inkml:trace>
  <inkml:trace contextRef="#ctx0" brushRef="#br0" timeOffset="141452">20272 13355 24144,'-11'-42'157,"2"17"-90,11 52 23,3 20-45,1-10-1072,4 13 1050,2-16 10,5-2 7,5-3 10,6-2-2862,7-4 2890,6-5 12,8-6-336,7-5 358,-9-6 0,2-3-54,-10-2 1,0-1-524,16-3 1,-1-1 522,-14-3 1,-1-1-11,1-1 0,1-1-9,0-1 0,-1-2-387,1 0 0,0-1 390,-1-1 0,-1 0 8,0-1 1,0 0 998,-1 0 1,-2 0-997,0 0 0,-1 0-242,-3 1 0,1 0 323,6-7 0,-1 0-75,-11 7 0,-1 1-3,4-5 0,-3 1 1250,0-6-1200,-6 4-16,-6 3-6,-4 3 1981,-5 2-2015,-2-2-28,-3 9-168,0-2 1119,-2 10-1510,-1 1-191,-3 3-208,-6 5-1983,-20 19-570,0 2 2814,3-4 1,1-1 0,3-1 0,-2 0 0</inkml:trace>
  <inkml:trace contextRef="#ctx0" brushRef="#br0" timeOffset="141931">19529 14088 17885,'-8'-46'632,"-1"-1"1,2 5 0,-3 9-229,-5 19 635,-3 4-848,-2 4-17,-4 3-12,-3 7-5,-3 6-303,-3 10 325,-3 8-950,-4 9 880,19-14 0,-1 1-6,-1 5 1,-1 1-20,-2 4 0,0 3-11,-1 3 0,-2 4-612,2 3 1,-3 5-1,0 2 589,5-7 1,1 1-1,-1 1 1,0 1-551,0 0 0,0 0 0,0 1 0,1 1 521,0 0 0,0 1 0,0 0 0,3-3-228,-1 1 1,1-2 0,0 3 241,1 0 0,-1 3 0,0 1 0,1-3-282,-1 2 1,2-3 0,-1 3 261,3-5 0,-2 3 1,1 0-1,2-4 79,2-2 1,1-3 0,0 0-82,2 0 0,-1 0 0,2 0-4,0-1 0,0 1 1,1 0 1,1 0 0,0-1 1,0 1 37,1-1 1,0 1-1,1-1-47,0-1 0,0-1 0,2 5-18,-1 8 1,2 7 0,0 0-1,0-5 3,1-6 0,1-3 0,0 4-126,0 3 1,1 6 0,1-2 0,1-7 93,3 8 1,1-5-18,2 0 0,1 0 134,2-2 1,0 0-222,1-3 1,2 0-79,0-2 1,1-1-161,1-3 1,2-1-462,0-2 0,1-1-166,1-3 1,1-1-855,0-2 0,2-2 2050,3 2 1,-1-3 0,2 2 0,-1-4 0</inkml:trace>
  <inkml:trace contextRef="#ctx0" brushRef="#br0" timeOffset="142479">22083 13845 12920,'0'-5'4139,"0"1"-672,0 4-2482,-10-61-149,7 40-489,-3-14 0,1 2 247,3 20 341,-1-1-577,1 6-83,0 0 61,1 5-185,0 3-229,0-1 56,0 7 22,0 3 50,1 10-5,0 6 39,4 35-1709,-2-4 1644,1-13 1,0 0-6,-1-6 0,0 0 0,0 3 0,1 1-6,1 2 1,0 2 2,1 1 1,1 2-1,1 2 0,2 0-927,1 2 0,2 1 947,1 0 0,1 1 5,2 0 1,2 0-7,0-1 1,3 3-752,-1-2 0,2 4 0,-2-2 717,-3-11 0,-2-2 1,1 5-13,-3-2 0,2 6 1,-1 1-1,-1 0 0,-2-5-532,-1 7 1,-3-4 0,0 3 444,-1 0 1,-1 2 0,-1 1 0,-3-4-427,-5 3 1,-2-2 0,-3-1-326,-2 4 1,-3 1 0,-1-2-2424,-1-3 0,-1-1 0,-2-1 3270,0-3 0,0-2 0,1-4 0,1-4 0,2-6 0,-6 9 0</inkml:trace>
  <inkml:trace contextRef="#ctx0" brushRef="#br0" timeOffset="155336">21076 11010 13324,'-2'-3'1677,"1"0"3870,1 3-4575,-5-19-1139,2 15-163,-4-15 132,2 21 699,-1 0-310,-5 3 644,-2 1 38,-15 8-552,4-3 164,-10 5 415,8-3-3362,0 1 2639,-1 1 8,0 0-447,1 2 370,0-1-59,2 0 38,1 0-4,1 0-17,0 0-6,2 0-34,2-1-16,0 1 0,2-2 0,0 0 95,-7 6-81,5-4 199,-6 3-159,8-6 60,0 0-5,1-3 63,-1 1-12,2-2 31,1-1 14,1-1 0,1-1 3273,-3 1-3273,2-1 705,0-1-628,3-1 262,3-1-88,1-1-71,-1 0 29,-3 1-73,1-1-59,-2 0-219,3-1-18,-1 0-294,0 0 95,-1 0-89,3 0 87,-1 0 32,3-1 18,3 1 201,-1-1-352,1 2 335,-2-1 277,-2 5-135,-1-1 84,-2 1-53,1 0 117,1-3-378,1 1 0,0-2 0,2-1 0,0 1 0,1-2-4095,2 0 2365,1 4-2294,2 0-5521,4 8 9212,-2-5 1,-1 1 0,-2-5 0</inkml:trace>
  <inkml:trace contextRef="#ctx0" brushRef="#br0" timeOffset="172566">14313 1171 27106,'-45'-4'-115,"-1"-1"0,0 0 1,4 1-1,-1 1 1,-2 0 256,-17 3 0,-4 3 0,5-1 20,0 2 1,-1 0-67,0 2 0,-5 0 0,7 1 73,6 3 1,4 1 26,-4 1 0,-1 1-11,-2 2 1,-1 2 6,17-5 0,1 0 0,-1 1 87,-2 1 0,1 0 1,-1 2-41,-2 0 0,0 1 1,0 1-3,-1 0 0,0 2 0,0 0-1,-3 1 0,1 0 0,0 2-56,-1 0 1,-1 1 0,1 0-181,-2 1 0,-1 1 0,1 0 0,-1 2 0,0 0 0,0 1 0,-1 0 0,0 1 0,0 0 0,0 2 0,-1-1 0,1 1 0,-1 1 0,0 0 0,1 0 0,-1 0 0,1 1 0,1 0 0,-1 0 0,0 1 0,1 0 0,1 0 0,1 1 0,0 0 0,0 0 0,2 0 0,-1 1 0,2-1 0,1 2 0,1-1 0,0 0 0,2 1 0,0 0 0,1-1 0,1 1 0,1 1 0,2-2 0,0 0 0,2 0 0,1 0 0,2 0 0,0 1 0,3-2 0,0 0 0,2 0 0,2 0 0,1-1 0,2 1 0,-9 17 0,3 1 0,4-2 0,3 1 0,4 0 0,3 0 0,3-1 0,3 0 0,3-1 0,3 1-618,3-1 0,3-1-110,3 1 1,3-1-62,3 1 0,4-2-43,2 1 1,2-1-24,3 0 1,2-1 11,4-1 1,1 0 43,3-2 0,2-1 206,3-1 1,2-3 216,3-1 1,1-3 230,3-2 1,2-3 225,2-2 1,1-2-1523,3-3 0,1-2 1842,2-2 0,2-2-28,-19-7 0,1-2 0,1 0 42,2-2 0,0 0 1,1-1 45,1-1 0,2-1 1,-1 0-167,3-2 0,1 0 1,0 0-245,1-2 1,1 0 0,1-1 134,1-1 0,1 0 0,0-2 0,2 0 0,0-1 1,0-1-43,2 0 0,1-2 1,0 0-47,-15 1 1,1 0-1,-1-1 1,1 1 1,1-2 1,0 1 0,0-1 0,0-1-57,0 1 1,-1-1-1,2-1 1,2-1 3,4-2 1,3-1 0,1-1-1,0 0 1,-4 0-15,1-1 1,-3 0-1,1 1 1,1-3-13,0 1 0,3-1 0,1-1 0,-3 0 0,-3 0-45,-3 0 0,-3 1 0,-2-1 0,0 0-3,1-1 0,-1 0 1,0 0-1,0-1-92,-2 0 0,1 1 0,-1-1 0,-1-1 85,0 0 1,0 0 0,-1-1 0,0 1-13,13-9 0,0 0 1,-1-1 97,-2 1 1,-1-2 0,0 1-8,-1-1 1,-1-1 0,-1 0-28,-1-1 1,-2 1 0,0-2 33,-1 0 1,-1 0 0,-1-1-36,-1-1 1,-1 0-1,-1-1-19,-2 1 1,0-1 0,-2 0-26,0-1 1,-1 0 0,-1 0-26,-2 0 0,0 0 1,-1 0-90,-2 0 1,-1 0 0,0-1-23,-1 1 0,-2-1 0,0 0-1,-2 1 1,-1 0 0,-2-1-4,0 1 1,-2-1 0,0 0 1,-3 1 1,0 1 0,-2-1-73,4-19 0,-4 0 61,-3 1 0,-2 1-21,-4 1 1,-3 1 58,-5 1 0,-4 0-46,-2 2 0,-4 1 103,-5 1 0,-5 1-221,-3 2 0,-4 2 19,-5 1 0,-4 2 80,-2 3 0,-7 3 99,11 13 0,-5 1 1,-2 0-1,3 3 127,-5-2 0,0 3 1,-5 1-25,0 2 1,-6 1 0,-3 0 0,0 1 0,6 3 2,5 3 0,4 2 0,0 1 0,-3 0 34,-1 0 1,-3 0 0,-1 0 0,1 2 0,2 1 49,1 1 0,1 1 0,2 1 0,-2 1-3,0 0 1,-1 1-1,-1 0 1,1 1-127,-1 1 1,0 1-1,-1 0 1,1 1 10,-1 1 0,-1 0 1,1 2-1,0 0-147,-1 0 1,1 1-1,-1 1 1,1 0-117,0 1 0,-1 0 0,1 1 0,0 1-658,0 0 1,0 1 0,0 0 0,2 0-993,4-1 1,0 1-1,1-1 1,2 0 2024,-10 4 1,1 0 0,6-2 0,5-2 0,5-1 0,-8 3 0</inkml:trace>
  <inkml:trace contextRef="#ctx0" brushRef="#br0" timeOffset="173385">11288 1756 21049,'-45'-27'-871,"0"0"1,3 3 0,4 4 163,5 8-2512,-3 3 3747,-2 3 70,-5 3 128,-4 2 54,-5 3 80,-5 3 947,-5 4-813,29-3 0,-1 0-96,0 0 0,-4 3 55,-4 3 0,-7 3 0,-2 0 0,6 0-235,-10 2 0,0 1-411,9-2 1,-5 1 0,-1 2 0,5-1 207,1 3 1,3 1 0,2-2 55,-10 6 1,-1 1-571,7-4 0,-2 2 0,2-1-1,-5 5 0,2-2 0,-1 1 0,-1 1 0,1 1 0,1 1 0,0 0 0,1 1 0,1 0 0,2 0 0,1-1 0,1 1 0,4-1 0,-1 1 0,7-5 0,-1 2 0,2-1 0,-3 4 0,1-1 0,-8 8 0,3 0 0,14-13 0,1-1 0,2-1 0,-1 0 0,-16 23 0,0-5 0,3-2 0,-1-4 0,0-3 0,0-4 0,2-2 0,1-5 0,2-3 0,3-5 0,3-3 0,1-5 0,5-3 0,2-5 0,3-4 0,0-13-1750,6-1-904,-2-10 376,4-10 444,0 6 279,0-12 248,0 10 471,-2-1 505,0-1 1104,-2 0-415,-1 2-295,-10-11-508,3 13-125,-7-7-185,-16 1 258,13 17 439,-1 4 0,-2 2 215,-4 8 554,-12 1 239,11 8 538,2 5 369,0 2 326,3 5-33,3 2-50,1 3-79,3 3-1904,2 3-117,3 4 0,2 3 0,-2 23 0,8-9 0,0 16 0,9-16-68,3 0-1648,5-2 55,6-3-33,6 0-29,4-3 81,5-1 119,5-2 387,3-1 381,5-5 428,4-2 361,4-5 542,4-5 519,3-5 452,4-5-506,-12-7 0,2-2-106,-10 0 1,1-3-20,16-3 0,0-3-63,-11 0 0,-1-3-102,4 0 0,3-3-751,-1 0 0,3-2 0,-2 1 0,-10 4 0,-2 1 0,1-1 0,11-4 0,2-1 0,-2 1-2115,-6 3 0,-1 1 0,-4 1 2201,2 0 0,-3 1 0,2 0 1,-7 2-1,-16 5 0</inkml:trace>
  <inkml:trace contextRef="#ctx0" brushRef="#br0" timeOffset="178133">12958 16430 20852,'-3'-61'-326,"1"18"1176,2 78-828,-1 0-44,-1 21-998,-1-19 1,-1 0 817,-4 23 42,3-20 1,0 1-401,-2 17-392,2 0-594,2 0-1193,3-3-4285,3-8 6488,1-9 0,0-19 1,-1-9-1</inkml:trace>
  <inkml:trace contextRef="#ctx0" brushRef="#br0" timeOffset="178529">13875 16226 15490,'-1'-3'3019,"-1"0"-1556,2 3-1127,-63 9-40,30 3-1464,-9-1 1,-1 2 1407,6 14-32,0 4-57,1 3-67,5 2-34,2 1-33,7-1-2745,3-2 2700,7-3-17,6-4 989,3-2-960,7-4 16,2-3 44,6-3 52,2-3 32,4-4 1160,11-2-1086,-3-4-6,7-4 3172,-7-3-3172,0-6-6,1-3 1,-1-3 217,8-15-1953,-10 6 1758,3-11-17,-13 9-533,0-16 511,-8 11-6,-1-12 111,-6 16-139,-3 3 6,-2 2 0,-2 3-6,-2 3 1606,0 4-1662,0 2 892,-1 3-942,-1 2-9,-6 4-87,2 0 12,-4 6-12,3 3-33,0 4-258,-7 12-420,3 5 157,2 1-3583,10 1 3152,8-9-499,7 2-964,4-1-2391,8-1 4336,7 1 1,-10-10 0,0-2 0</inkml:trace>
  <inkml:trace contextRef="#ctx0" brushRef="#br0" timeOffset="179405">11824 16854 20345,'-2'-39'792,"0"-1"1,-1-22-552,2 58 293,0 2-903,1 1 439,-2 7-70,1 1 115,3 7-104,0 4 229,2 4-262,2 19 5,-1-7-373,1 15 379,-2-13-6,-1 2-50,-1 25-631,-1-25 693,0 14-1,-1-35-162,0-5 303,0-4 489,-1-4-260,0-3-33,0-1-90,-2-3 555,-1-1-790,-4-6 5,-1-4 17,-4-5-6,0-3 29,-1-4 5,-4-21-34,5 6-11,-2-16 6,8 10-1505,4-1 1488,2-1 6,6 1-2819,4 2 2824,5 2 11,3 2-16,3 4-6,2 1-6,10-7 12,-7 14-17,6-5-1,-11 20-4,-2 2 4,-2 6 12,0 2-5,-2 3 1162,0 1-1173,5 5 4,-4 2 3382,4 7-3409,-4 11 22,-6-2 34,-1 13-28,-6-5-2465,-7 3 2476,-4 5-11,-7 2-84,-5 3 95,-3-2 11,-3 0-294,-1-3 305,-8 6-22,11-14 39,-4 0-2461,16-17 2439,5-6 16,3-2 1553,3-3-1709,2-2 197,0 3-68,2 0 252,2 3-247,2 0 3386,3 1-3385,3 2-1,2-1-11,2 1 17,2-1-12,3 1 6,1 0-50,14 3 11,-8-3-50,11 3-124,-11-5-156,1 1-253,-1-1-336,-1 0-705,-2-1-1843,-1 0 3495,-1-2 0,-10-2 0,-1-1 0</inkml:trace>
  <inkml:trace contextRef="#ctx0" brushRef="#br0" timeOffset="179779">12485 16631 15087,'-3'-4'4431,"0"1"856,3 3-5242,-56-45-1518,42 33 1473,-18-14 0,6 7 461,25 20-483,-6 7-2867,-1 1 2895,-4 7-12,1-1-56,-4 10 12,5-7 497,0 5-554,7-2 57,5-6 22,3 4 17,4-7 11,3 0 3403,3-3-3386,13 3 0,-3-5-922,10 2 905,-8-4 6,1 0-75,-1 1 64,-1 0-1,-2 0 1,-5 0 5,-3 2-12,-5 0 7,-2 2 5,-4 0-11,-3 4-17,-3 3-23,-5 2-150,-13 16 44,-2-7-50,-10 11-118,5-14-2572,1-1 2309,0-3-230,1-3-2250,-7-2-942,9-7 4010,-7-2 0,19-7 0,2 0 0</inkml:trace>
  <inkml:trace contextRef="#ctx0" brushRef="#br0" timeOffset="179980">12334 16603 11446,'2'-6'5518,"0"1"122,-2 5-5505,-3 13-79,-2 5-51,-8 32-16,1-7-28,0 14-222,7-17 1,1-2-206,0 11 74,3-10 0,1-3-1235,5-2-1023,3-2-2358,6-5 5008,4-2 0,-8-13 0,1-2 0</inkml:trace>
  <inkml:trace contextRef="#ctx0" brushRef="#br0" timeOffset="180179">12731 16786 16829,'0'-3'5338,"0"1"-1843,0 2-3495,-14-32-112,10 25-829,-11-25 93,8 47 0,5-11 0,-5 10 0</inkml:trace>
  <inkml:trace contextRef="#ctx0" brushRef="#br0" timeOffset="180812">12527 17504 3899,'-57'22'929,"1"-1"1,-1 1 0,11-5 0,3-1 0,1 0 431,-9 4 0,4-1-997,14-6 0,3-1-425,0 0 0,1 0 598,-25 11-61,8-3 721,8-2-973,9-5 1591,6-2-2045,12-5 607,3-1-333,11-5 3423,5 1-3109,9-1-11,9-4-106,4-3 0,5-3-1004,12-6 0,3-2 830,2 0 1,1-2-884,-13 5 0,1 0 0,-3-1 883,9-3 0,-2 1-8,3-2 0,0 1-737,1-1 0,1 0 714,1 0 1,0 0-15,1-1 1,0 1 2,1-1 0,0 1-3,1 0 1,-1-1-6,0 1 0,-1 0-6,0 0 0,0 1-6,-1 1 1,-1 0-17,-2 1 0,0 1-9,-3 1 1,-1 1-273,-3 2 0,-2 1 247,-3 2 0,-3 1-95,23-4-84,-15 5 1019,-14 3-986,-12 7 2128,-10 4-2312,-26 20 106,-4-1-80,2-5 1,-3 0 261,1-1 1,-1-2 18,-4 3 1,-1 0-222,-3 0 1,-2 1 249,-2 0 0,-1 0-880,-3 1 1,-1-1 904,-2 2 0,0-1 8,-2 1 0,-1 0 0,-2 0 1,1 0 10,-1 0 1,-1 1-177,4-3 0,-3 1 0,2-1 207,-6 3 0,0 0-21,10-5 0,-2 1 0,1-1 26,5-2 0,1 0 0,2-2 291,-5 3 1,1-1-280,-10 5 1,1-1-7,19-9 1,2 0 64,-25 9 17,7-3 50,10-3 1081,1-4-1221,17-5-134,3-2 2196,14-4-2168,3-1 123,4-1 118,6-2 279,28-14-278,2 0 207,-9 2 1,4-1-221,15-6 1,2 0-680,-9 3 0,2 0 593,-5 2 1,3-2 0,-2 2 9,8-3 1,-1 0-1023,3-1 1,0 0 1021,0 0 1,3-1-349,-4 2 1,4-1 0,-3 1 331,7-3 0,0 1-276,-9 2 1,3 0-1,-5 2 295,1-1 1,-1 1 40,-9 3 1,3-1 0,-1-1 194,2 1 0,0-1 1,-2 1-234,10-5 1,-3 2 405,-4 2 0,-8 2-235,-17 8 1265,-9 3-1270,-4 3 2194,-5 0-2324,0 1 1468,-4 2-2913,-6 6-285,-5 2 1602,-11 8 0,12-9 0,-2 1 0</inkml:trace>
  <inkml:trace contextRef="#ctx0" brushRef="#br0" timeOffset="183271">15331 17970 13810,'-5'-2'510,"1"0"-45,4 2-1361,-18-7 509,14 5 258,-12-3 337,22 8 200,2 2-21,4 3-130,4 1-49,5 2-46,4 1-28,6 1-855,5 0 783,6 0 0,6 1-1107,5-2 1107,7 1-721,-28-7 0,0 0 698,3 1 1,1-1-1,2 1 0,0 0 0,3 0 1,1 0-857,3 0 0,0 1 864,2-1 1,2 0 8,2 0 0,0-1 14,3 1 0,1-1 11,2-1 1,0 0 2,1-1 0,3 0 33,-3-2 1,4-1 0,-2 0-530,-12 0 1,-3-1 0,3-1 487,13 0 1,3 0-1,-3-1 13,-16-1 1,-3 1 0,1-2 5,0 0 0,1 0 1,-1-1 1,-1 0 0,1 0 0,1-1-239,16-3 1,3-2-1,-3 1 209,-13 1 1,-2 1-1,2-1-199,12-2 0,3-1 0,-5 0 210,6-2 1,-3 0-142,0-1 0,1 0 133,0-1 0,0 0 279,-3 0 0,4-2-248,-5 0 0,3-2 0,-2 1-59,-13 4 1,-2 0 0,2-1 50,12-4 0,3-2 0,-5 1-23,4-3 0,-3 0 44,0 0 0,-1-1-41,-3-1 0,-1 0 11,-2 0 0,-1-1 14,-3 0 0,-2-1 17,-2 0 0,-1 0 222,-3 0 1,-2-1-221,-1 0 1,-2-1-42,-2 0 1,-1 0 26,-1-1 1,-2 0 553,-2 1 1,0-3-485,2-3 1,1-4 0,-3 3 295,0 2 0,-1 0-388,12-18 0,-2 2 76,-2 4-34,-3 2-22,-3 4 17,-2 3-6,-3 2 16,-3 3 1228,-3 3-1244,-2 4 1231,-3 2-1225,-3 4 10,-2 3 514,-2-1-435,-4 4 1726,-1 2-1888,-4 4 368,1 5-413,-1 0 34,-1 0-40,-2 1-5,3 1-11,0 0-6,5 1-56,1 0 89,-1 0-33,1 0-33,-1 0-253,1 0 68,0 0-286,-2 2 45,-3 5 218,0 2-34,-4 3-49,3-2-170,1 2-447,0 2-991,1 0-2924,0 1 4036,1 2 0,2-8 0,1 0 0</inkml:trace>
  <inkml:trace contextRef="#ctx0" brushRef="#br0" timeOffset="199938">3725 715 28022,'-5'-52'-142,"-1"1"0,1 4 0,-1 7-428,-3 8 89,-2 4 7,-2 3-63,-2 4-91,-2 3 246,-2 4-736,-2 3 1011,-2 4 443,-1 3 453,-4 6 589,-1 4 605,-21 19 625,10 0-1421,12-5 0,1 1-1187,-13 17 0,0 6 0,1 4 0,20-21 0,1 1 0,0-1 0,1 3 0,-4 14 0,2 1 0,5-11 0,2 1 0,-3 10 0,3-1 0,5 17 0,4-5 0,11-4 0,7-7-518,11-8-1904,8-9 109,10-7 523,8-9 416,8-6 907,-28-5 1,1-2 106,2-1 1,-1-2 189,1-1 1,1-2 116,-1 0 1,1-2 253,-2-1 0,0-1-38,-1 0 0,0-1-253,-3 0 1,1-1-945,7-7 1,-1-1 904,16-12 228,-21 11 1,-2-1-98,5-9 1025,-3 1 446,-6-1-562,-1 1 89,-5 1-178,-2-2-138,-3 1-225,-1-3-421,-2 0-256,0 0 1822,-1-1-1574,0 1 46,-1 1 79,-1 3 131,-1 4 18,-3 3 252,-2 4 417,-2 5-980,-3 5 1409,-8 2-2579,0 4 448,-10 6 186,0 4 276,-3 7 203,-4 4 189,-2 5 310,-1 3 164,0 3 703,2 3-599,4 1-703,2 2 0,5 0-30,3 1-403,5 0-168,2-1 157,5-2-435,2 11 5,4-13-241,2 7 557,4-17-118,1-3 294,2-5-409,11-5 399,-6-5 239,9-7 96,-8-7 251,0-6 163,1-4 240,-1-4 178,5-17 65,-7 7-364,2-12-448,-9 14 191,-2-2-191,-1 3-128,-3-1-68,0 3 90,-1 0 235,0 5-159,-2 3-214,0 4 90,-1 3 5,0 5 292,0 3-399,-1 4-159,0 1-18,-3 7 116,0 2 196,-5 18-71,2-3 37,-4 12-22,3-4 176,1 1 39,2 1 29,0 0-192,3-1 33,1-3-3388,4-2 3396,3-4-11,5-3-307,4-3 235,1-4-74,4-6 146,2-2 38,1-4 33,3-5-84,0-4 40,13-15 2930,-10 2-2880,8-11 381,-14 7-425,-2-4-11,-3 1-277,-2-2 390,-5 0 111,-1-17-95,-6 13 33,0-11 1,-7 18 22,-1 1 0,-3 3-2846,-7-5 2824,4 10 5,-4-2 12,6 10-40,0 4-34,2 1 270,2 3-347,1 2 16,1 0-12,0 1 3421,2 5-3409,0 1 0,0 6 0,0 2 11,0 4 17,4 12-11,1-5-3403,5 11 3358,2-9 5,2 0-151,4 0 112,18 9 45,-4-11-11,15 5 0,-11-13 0,2-1-11,-2-1 0,-3 1-51,4 6 34,-16-4 0,-1 4-56,-19 4 51,-9-5 3285,-8 8-3404,-6-9-122,-4 1-168,-4-3-1262,-1-2 550,-1-4-986,2-6-3841,2-2 6009,0-8 0,13 3 0,3-4 0</inkml:trace>
  <inkml:trace contextRef="#ctx0" brushRef="#br0" timeOffset="200348">4998 546 25550,'-7'21'135,"1"-1"-79,9 0-62,1-5 6,4 3-22,1-7 16,2-2 17,3 0-11,2-4 17,14-1 17,-5-5 11,11-5 5,2-11-39,-9 1-11,8-9 6,-14 5 44,-4-2-11,-2-2 17,-5-1 6,-1 0 56,-4-10-57,-3 9-5,-4-4 11,-4 11 1,-3 4 10,-3 2-5,-3 3-3415,-3 3 3393,-3 3-2225,-23 8 2219,13 2-214,-16 7 247,22 1-44,1 3-17,1 3-6,-1 13 6,5 8-23,3 1 1738,9 1-1788,6-10-5,5 1-34,4 0-180,21 12 12,-2-12-101,18 9-208,-4-19-262,8-5-679,-8-9 1,2-3-301,-10-3 0,1 0 1813,18-1 0,-4 0 0,-10-3 0,-2 0 0</inkml:trace>
  <inkml:trace contextRef="#ctx0" brushRef="#br0" timeOffset="200614">5907 547 23293,'-42'20'369,"1"-1"1,-1 0 0,18-7-225,24-12-49,3 1-1,3-1-34,4 0 1,4-2-45,4-1-23,6-3-22,4-3-67,3 0-291,19-7-641,-9 3 591,12-4-192,-16 5-1685,15-5 162,-15 3-1299,11-4-1860,-18 6 5310,2-1 0,-16 5 0,0 2 0</inkml:trace>
  <inkml:trace contextRef="#ctx0" brushRef="#br0" timeOffset="200803">6467 280 26799,'-1'-23'90,"1"14"-73,0 25 11,0 10-40,2-2-21,2 3-527,1 3 465,2 2-17,1 2-89,2 2-96,2 0-246,2 3-388,-2 2-631,1 3-2975,-3 3 4537,-2 9 0,-4-26 0,-2 0 0</inkml:trace>
  <inkml:trace contextRef="#ctx0" brushRef="#br0" timeOffset="201196">3995 1661 17495,'-46'18'222,"0"-1"1,0 0 0,3-1 0,0 0 0,3-1-2024,-5 2 1,3-2 2105,2 0 1,1 0-6,4-1 0,2-1 457,1 0 1,2 0-56,-22 9-65,7-1-157,10-3-108,10-4-47,10-4 21,8-3 182,22-3-465,7-4 264,15-6 0,5-3-243,-7 1 1,2-1 372,18-6 0,4-2-10,-6 2 0,0-1-20,7-1 1,2-1-695,-18 6 0,0 0 0,4-2 411,4 0 1,5-1-1,1-1 1,-3 2-362,6-2 0,-3 1 0,4 0 289,-15 2 1,4 1 0,0-2 0,0 2 0,-3 0-467,15-4 1,-4 2 0,1-1 270,-13 4 1,0 0-1,-1 0 1,1 0-94,0 0 1,0 0 0,0 0 0,-1 0-42,14-3 1,0 0-1,5-1 100,-14 3 0,4 0 0,3-2 1,0 1-1,-2 0 0,-5 1 18,3 0 0,-5 0 0,0 1 0,5-1 32,5-2 0,5 0 1,2-1-1,-4 1 1,-7 1-65,-4 1 1,-6 1-1,2 1 217,12-4 0,3 0 0,-4 1-150,-15 3 1,-3 1 0,2-1 46,7-1 0,2-1 0,-6 2 64,-4 1 1,-4 0 11,-4 1 1,-1 0 1214,19-4-1099,1 0-297,-21 5 157,0 2-39,-19 5-28,-5 0-56,-1 2 1693,-3 1-2130,0 3 320,-1 2 245,1 1 0,-2-3 0,0-2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4:40:14.61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6342 1404 20056,'-35'-51'1019,"0"0"0,2 4 1,4 14-791,5 35-44,-2 8-6,-3 9-33,6 5 0,1 3-1617,-14 22 1552,6 4 0,1 4-1133,13-18 1,1 1 1073,-5 16 0,3 1-514,7-11 0,3-2 492,0 4 0,1-1-8,2 4 0,1-1-26,1 2 0,1 0-33,1 2 0,1 0-76,2 2 0,0 0-999,1 2 1,1 0 802,1 2 0,1 0-149,1-1 1,0 4-1022,-1-6 0,-1 4 1,0-3 453,-2-14 0,-1-1 0,0 1-331,0 11 1,0 3 0,-3-6-295,-3 0 0,-3-3 1680,-1-4 0,-2-2 0,-2-5 0,-2-2 0,-2-6 0,0-4 3021,-19 15 1325,-2-17-1910,-2-13 756,-15-20-2121,16-10 1431,-10-19-1807,24-5-158,3-8-106,5-7-254,10 26 0,0-1-54,2 0 0,2-3 34,3-17 0,2-1-636,1 13 1,1-1 492,4-12 0,2 0-9,0 17 1,2 2-16,1 0 1,1 2 14,0 1 1,2 0-12,0 4 1,1 0 5,0 1 0,1 2-11,19-21-6,2 4 11,0 5-22,3 5 6,1 2-6,2 2 0,1 4-284,2 0 267,0 3 0,1 0-5,-1 1 0,0 0-1,-1-1 6,-5 0 1,-1-1 321,8-9-249,-17 8 28,6-6 16,-21 13 1873,-4 1-1816,-5 2 1311,-4 2-1283,-3 2 1234,-2 1-1245,-3 3 461,-2 1-478,-3 3-12,-3 1-10,-2 4-18,-1 2 1,0 4-29,2 2-3176,2 1 3153,2 2-3,3 2-24,2 2 34,7 9-17,10 4-28,3-1-231,7-5-1,-4-9 228,4-2 14,1-3-10,2-3 17,0-3-12,0-3 1,0-1 16,-1-4 3136,-3-2-3096,-3-5 11,-3-4 83,0-13-72,-8 5 12,0-10-1,-8 9 0,-1-3-5,-1 2 6,-2-2 349,0 2-221,-5-10-27,1 10-12,0-5 141,1 15-205,2 2-30,0 4-82,1 3-32,2 2-133,-1 2 19,4 6-93,2 2-118,4 6-72,3 1-115,2 1-1363,11 8-319,-5-5-1036,8 4 3261,-5-4 1,-11-10 0,-1 0 0</inkml:trace>
  <inkml:trace contextRef="#ctx0" brushRef="#br0" timeOffset="369">7425 1912 22019,'0'-5'2165,"0"1"1528,0 4-2471,-12 3 291,8 11-1420,-11 7 300,10 11-814,-1 0 305,-1 1 304,0 1-231,1-2-681,0 0-226,0-2 465,0-1 309,2-5-142,-1-1 144,2-6-21,1-4 198,1-5-16,0-4 67,1-3 424,5-11-336,1-2 75,5-11-45,2-2 33,1-3-470,1-3 515,2-2-10,-1-2 48,3 0-929,0 0 716,1 0 3,1 2-1,0 2 25,0 5-6,-2 5 192,-1 6 246,-1 5 487,0 5-173,0 4-218,-1 7-426,2 4-204,-2 8-241,2 6-517,-1 4-46,0 4-688,-1 1 187,0 2 206,-1 0 337,0 1-106,2-1 222,1 1-300,4-2-633,5-1-2495,5 0 3451,11 2 1,-20-18 0,2 1 0</inkml:trace>
  <inkml:trace contextRef="#ctx0" brushRef="#br0" timeOffset="828">8759 1869 22699,'-12'-42'177,"0"0"1,2 3 0,-2 10 838,-1 22-72,-9 4-82,3 5 18,-9 6-105,7 6-97,-2 5 33,-2 4-683,1 5 891,-2 5-448,1 3-338,0 4-276,2 3-158,2 1-151,1 1 54,3 1 142,9-13 1,2 0-270,-2 16-11,8 12-118,10-23-226,10-5-47,7-5 127,7-7 122,5-4 185,3-8 159,3-4 81,2-5 197,-1-6 312,1-6 120,-1-6-3,-2-6-43,-3-5-83,-2-5-60,-4-2-55,-4-4-67,-5-2-75,-3-4-63,-4-5-82,-2-4-1225,-2-7 1234,-8 29 1,0 0 14,-1-1 1,1-1 21,0 1 0,-1 0 27,0 1 1,0 0-115,0 2 0,0 0 131,4-27 62,-2 5 170,-2 5-64,-1 5-445,-2 7 508,-2 5 767,-1 7-576,-2 2-298,0 9 1535,-1 2-1631,0 9 1122,0 1-1063,-1 5 1,0 4-12,-4 6 17,-2 7-23,-2 5 18,-1 7 521,-1 5-533,2 6-846,1 4 824,3 4-28,2 5-3072,3 4 3043,2-28 1,1 1-62,0 0 1,0 1-807,0 1 0,1 0 503,1 0 1,0 0-662,1 0 0,1-1-386,2-1 1,0 0 1257,3 4 0,-1-3 0,2 2 1,0-3-1</inkml:trace>
  <inkml:trace contextRef="#ctx0" brushRef="#br0" timeOffset="1167">8974 2187 17600,'-4'-38'400,"-1"-1"0,-2-23 1844,8 58-2266,2 2-51,4 1-213,16 1 12,0 0-112,14 1-174,-2 0-259,4 1-576,4-1-493,3-1-660,1 0-538,-1-2 62,-1-1 615,-3-5 925,-4-1 1405,-3-3 79,-3-3 90,-4-2-973,-3-2 2406,-1-3 709,-3-1 1100,-2-1-614,-3 0-340,-4 2-485,-2 1-452,-5 3 531,-1-3-576,-4 6-859,1-1 3063,-3 7-3225,1 4 616,-3 1-794,2 1-87,0 3 89,0-1-34,-2 2 525,0 3-125,-1 3-86,-2 7-82,0 2-46,-2 6-26,0 3-159,2 2-60,0 2-511,3 1-9,2 1-34,2-1-81,1-1-1034,8 9 161,0-10-1208,8 4-2150,-1-12-5071,-1-6 9220,-1-2 1,-7-7 0,-2-2 0</inkml:trace>
  <inkml:trace contextRef="#ctx0" brushRef="#br0" timeOffset="1358">9895 1539 25331,'-5'-4'256,"0"0"-351,5 4 552,0 0-1062,-40-2 99,34 13-209,-27 1-2649,53 27-5870,-3-11 9234,5 6 0,-14-23 0,-3-4 0</inkml:trace>
  <inkml:trace contextRef="#ctx0" brushRef="#br0" timeOffset="1721">10400 1718 22121,'0'-5'2781,"0"0"383,0 5-2693,-77-23-4947,40 29 4593,-13-12 0,0 5 49,9 30-62,1 3-42,2 3 1085,6 2-905,0 17-315,14-13 45,3 9-130,15-19-131,6-4-112,6-4 9,5-3 64,5-5 83,2-4 102,4-3 1978,1-5-1830,1-1 155,0-6 101,-1-3 25,-1-7-27,-2-6-81,-2-2-68,-3-6 1421,-4-2-1514,-3-5-45,-4-1-1536,-4-2 1430,-3-1-2766,-3 0 2768,-3 2 13,-3 5 76,-5 2-76,-3 5 37,-1 4 67,-9-2 9,7 10 22,-5-2 5,11 11 52,3 2 34,2 1 330,2 5 1052,1 3-1387,1 13 3116,0-1-3404,4 10-770,7 7 94,0-7-360,6 10-3845,3 1-4764,-4-13 9065,3 6 0,-11-22 1,-2-5-1</inkml:trace>
  <inkml:trace contextRef="#ctx0" brushRef="#br0" timeOffset="2041">10667 1846 24757,'0'-5'2015,"0"1"611,0 4-910,-19 8-192,12 8-1439,-15 9-41,18 4-307,2 0 174,0-2 334,2 0-228,0-2-1012,2-1-302,2-3 547,3-2-346,1-3 626,6-2 173,-3-8 162,10-6 216,-7-9 222,6-8 32,-6-3-2,3-6-392,0-2 445,2-4-126,0-1-3222,2 0 3219,-1 0-41,2 3-116,8-6 465,-7 11 45,5-1 30,-10 13 129,-2 5 94,0 3-208,-1 4 244,-1 6-1028,2 3-78,-1 6-269,2 4-117,1 4-335,8 18-281,-6-6 1563,6 12-2198,-8-10-939,0 0 2656,4 5 1,-11-19 0,0-2 0</inkml:trace>
  <inkml:trace contextRef="#ctx0" brushRef="#br0" timeOffset="3827">13348 2254 26110,'7'-51'349,"1"1"1,-1 0 0,1 0-1,1-11 1,0 1 0,-4 11-2384,-3-7 2018,-2 6 591,-8-4-718,0 19-51,-11 1 524,0 21-869,-6 7 824,-4 4 264,-25 17 328,10 2-1482,4 5 1,0 4 1884,-6 12-669,15-11 1,4 1 719,-6 16-1005,16-10 0,2 2-2241,-3 18 1843,8-19 1,3 1-530,4 9-257,8-3-346,6-3-28,9-4-62,7-4 440,6-6 406,6-4 293,4-6 280,1-7 134,16-9 412,-2-17 160,-3-4-163,-11-12 125,-19 3-393,-3-3-271,-3-2-209,-4-2-10,-4-2-226,-4 0-110,-2 0 44,-3 1 25,-2 3 121,0 3 57,-1 6 1870,-1 5-1816,-2 5-91,0 4 2872,0 5-3130,1 3 715,1 3-484,-1 1 1463,2 3-805,-3 4 36,2 5-108,-2 5 41,0 6 58,2 5-218,0 5-794,2 3 61,3 3-221,3 2-102,6 0 4,3 2-220,6 0-250,4 0-3281,6-1 2953,7-2-225,6-3-1539,8-4 649,6-6 1061,-27-15 1,1-2-258,0-2 0,1-1 983,1-2 0,-1 0 1211,-1-2 1,1-1 241,28-6-20,-6-4-45,-21-4 0,-2-2 3528,13-11-2089,-18 8 0,-3-2 2847,10-26-3091,-12 7 1474,1-11-2230,-11 12-361,-2-1-274,-2 0-269,0-1 8,-2 0 30,-1 2 498,-2-9-423,-3 16-36,-4-3-55,-5 20 1472,-7 4-1393,-4 5 169,-5 3 107,-4 7 1596,-3 3-1410,-2 7 105,0 5 42,1 4 24,3 5-1315,4 4 745,3 2-148,4 1-173,5 0-126,3-1-234,7-3 43,1-2-250,8-3 185,3-4-16,8-3 141,6-5 209,4-3 175,5-6 177,4-4 139,2-7 147,2-5-1531,1-8 1936,0-6-459,-13 2 0,-1-3 110,14-16-316,-15 11 1,-1 0-18,4-21-505,-2-5 293,-14 27 0,-2-2-65,0-1 0,-1 0-59,-1-2 1,0 1 28,0-2 1,-1 1 22,0-1 1,-1 1-43,0 1 0,1 1-154,4-29-58,-1 7 77,-3 8 75,-2 8 39,-3 8 17,-1 7 374,-3 6-247,0 6 182,-3 4-96,1 4 1821,-1 3-1846,-1 5 1743,0 5-1739,-2 6-15,0 5 6,1 6 10,0 6-563,2 26 489,2-10-349,3-15 1,1 1 339,5 17-1294,4 3 1216,3 3-1383,4 3 1340,-8-29 1,1-1-88,2 0 1,0 0-111,2 0 0,2-1-130,1-1 1,2-1-123,1-2 0,3-1-138,0-3 1,2-1-1131,2-2 1,1-1 881,0-2 0,0-2-909,29 9-805,-2-6 1926,-4-7 579,-4-6 584,-6-6 3318,15-22-591,-16-7-1653,5-10-198,-22 3-246,-9 8-233,-3-2-144,0-2-106,-2-2-61,-1 0-22,-2 0 1761,-2 4-1857,-2 2-17,-2 3-52,-4 4 2679,-2 4-2762,-7 5-6,-4 3-4,-5 6 274,-4 3 42,-3 6 91,-4 3 48,0 9 94,-1 4 1494,1 5-1627,-6 19-154,13-7-1137,-3 15 694,18-15-217,4 0-67,4-2-133,3-3-9,6-3-42,4-3 13,7-3 119,4-3-336,6-4 693,3-3 84,5-6 128,1-3 100,2-5 137,0-6-99,-2-5 249,-3-7-57,-2-4-151,-4-5-134,-5-4-83,-5-5-162,-5-5-109,-5-3-103,-4-5-92,-2-4-29,-1-2 30,-3-2 306,1 8 1,-2 0-146,0-9 104,0 14 1,2 4-105,-1 10 497,2 7-442,0 6-29,1 6-23,-1 6 316,1 3-262,0 3 1247,0 5-1148,0 4 28,1 9-30,0 7 29,2 28-967,-1-17 0,-1 2 938,1 1 1,-1 2-12,1 19 0,0-1 0,0-21 0,-1 0-19,2 12 0,-1 1-29,1-16 1,0-1-48,1 1 0,1-1-1437,2 0 1,0-1 1315,1-1 1,2 0-79,2-1 0,1-1-717,18 26-442,-4-23 0,5-2 1470,6-3 0,0-4 0,-11-3 0,-2-3 0,25 4 0</inkml:trace>
  <inkml:trace contextRef="#ctx0" brushRef="#br0" timeOffset="4077">16625 1446 21447,'-29'-38'272,"0"0"1,3 3 0,1 10-2333,5 24 2156,-3 7 4,-3 5 1058,-2 10-1085,-3 8 5,-1 8-22,0 9 6,0 5-26,12-8 1,1 2-26,5-9 0,2 1 3,-4 12 0,4 1-3,6-13 0,3-1-15,0 1 1,2-1 6,2-1 0,3 1-3,6 12 0,4-1 109,-1-11 1,3-1-138,6 10 0,4-2-17,-2-13 0,2-3-31,2 0 1,4 1-110,2-3 0,5 2 0,-1-3-331,6 5 1,6-1 515,-8-6 0,9 2 0,1 1 0,-2-1 0,-9-5 0,1 1 0,-3-2 0,11 2 0,-1 1 0,1 0 0</inkml:trace>
  <inkml:trace contextRef="#ctx0" brushRef="#br0" timeOffset="4710">18041 2219 18235,'12'-50'693,"0"0"1,0 0-1,-1 4 1,0 2-1,-6 5 305,-11-24-767,-2 19-18,-2 10 1,-4 2-138,-5 3 38,-11-4 24,3 20-66,-3 4 144,-4 5 7,-1 4 41,-1 6 29,0 6-1741,2 7 1682,2 6-54,3 5 118,2 6-277,4 4-45,3 3-88,5 1-12,5 0-48,5 0 21,4-2 4,9-1-139,6-4 145,25 11 59,-5-16 92,-1-10 0,2-3-100,8-5 29,13-2 35,-20-13 17,-3-7 52,-2-6 29,-3-7 1126,-3-4-1229,-4-5-1140,-3-3 1243,-3-2-202,-2-19 237,-5 14 261,-3-13-250,-3 19-1,-2 1 96,-2-4-95,0 14 24,-2-2-80,0 17 1987,-1 4-1943,0 4 118,-3 5-3,-1 7 1481,-1 6-1557,-3 6-5,-1 5-139,-1 3-14,2 2-130,2 3-213,3 18 13,5-11-685,7 14 638,7-17-124,9 0-163,7-1-115,8-2-1601,7-3 584,7-3-1405,3-4-5817,-2-6 8384,-8-6 1,-19-7 0,-11-5 0</inkml:trace>
  <inkml:trace contextRef="#ctx0" brushRef="#br0" timeOffset="4892">18698 2279 19910,'0'-6'3512,"0"1"33,0 5-3528,7-12-17,-4 21-11,5-5-12,-6 27-16,-1 1-56,1 3-388,1 1 152,1 0-268,0 0-449,2-2-1024,1-1 2072,3 0 0,-4-14 0,0-4 0</inkml:trace>
  <inkml:trace contextRef="#ctx0" brushRef="#br0" timeOffset="5363">19261 1709 23345,'-1'-40'364,"0"0"0,0 3 0,1 10-229,2 22 782,-2 3-884,1 2 336,1 9-352,1 3 11,0 12 11,0 3 1,0 7-1,0 6 143,-2 7-165,-1 4-1571,0 4 1565,0 3-5,0-1-6,0 1-17,0-2 11,0-2 1,0-6-175,-1-5 185,1-6 7,0-8 4,0-7-10,0-6 39,0-7 16,0-4 7,-1-3 2040,-1-13-2069,1 1 6,-1-14-1,2 0 12,-1-5-11,1-2-66,3-1 71,1 1-16,5 1 10,2 2-16,5 4 6,3 3 16,4 3-38,0 2-1062,3 5 1073,0 3-6,12 3-12,3 9 6,0 3-5,11 15-334,-21-2 322,8 10 6,-12-4-5,-2 2 5,-3 2-6,-2 1-5,-5 1 679,-4-2-685,-4-1-5,-4-2 11,-4-1-6,-6-4 0,-5-2 6,-6-5-11,-6-2-23,-5-6 626,-4-3-682,-4-3-56,-2-6-833,-4-2 677,0-5-911,6-3 0,-1-1-2014,-5-6 2681,8 3 0,4 1 1,17 7-1,2-1 1</inkml:trace>
  <inkml:trace contextRef="#ctx0" brushRef="#br0" timeOffset="5660">20163 1449 21752,'-2'-4'2303,"1"1"228,1 3-2458,63 6-3637,-34 10 3586,12-4 1,-2 4-1,-11 24-217,1 7 223,-3 7-17,-13-24 0,0 0-386,-1 3 1,1 0 379,-1 3 1,0-1-12,-1 2 1,-1 0-926,0 0 1,-2 1 927,-2-1 0,-2 0-6,0 0 1,-2 0-6,-2-1 0,-2 0-20,-2-1 1,-2 0-240,-3-2 1,-1 0 109,-2-1 1,-2-2-549,-2-1 0,0-1-555,-21 22-1966,-2-5-5861,3-10 9093,4-8 0,17-13 0,6-7 0</inkml:trace>
  <inkml:trace contextRef="#ctx0" brushRef="#br0" timeOffset="6399">21234 1556 18782,'31'-42'658,"0"-1"1,-1 4-1,-12 8-356,-24 20 1083,-4 3-1020,-12 3-17,-8 5-195,-2 5 407,-3 5-406,-1 12-81,9-2 192,-4 8-209,13-5-45,4 3-5,4-1-1,6 1 657,7 10-651,17 3-56,19 7-369,-9-24 1,1-2 425,24 11-7,2-8 18,-21-10-7,-4-4 57,1-1-28,-13-5 11,0 1 28,-14-4 79,-3 1-101,-3 0-40,-3 0 0,-3 1 805,-6 0-810,-3 2 28,-17 7-23,4-1-397,-25 15 414,19-7 6,-10 8-29,14-4 18,0 1 5,-11 16-433,11-6 433,-6 11-22,14-10-6,5 1-5,3 0-34,5 1 28,5-1 0,5 0 456,7-2-444,7-1-1,6-4-640,5-1 651,4-5-5,2-2 6,-1-4-1,0-4 56,8-2 375,-12-4-392,2-1-10,-15-3 16,-5 0 11,-4-1 6,-4 1 6,-5 2 780,-13 6-780,-5 1-3297,-28 14 3274,13-7-11,-14 7-547,17-6 530,3 3-155,5 1 144,5 3 5,6 1-5,4 2 23,6 16-29,2-8 6,3 14-497,4-13 458,2 1-28,7 1-79,4 1-89,8-1 729,6-1-1423,9-1-1502,7-4-7428,-1-6 9490,-3-7 0,-21-10 0,-8-6 1</inkml:trace>
  <inkml:trace contextRef="#ctx0" brushRef="#br0" timeOffset="7725">9878 4069 16028,'-4'-5'2106,"1"2"818,3 3-2846,-3-1-22,11 13-22,1 6-325,12 16 302,2 7-434,0 4 417,0 5-1033,-1 4 1028,-2 2-1363,-3 1 1352,-4-1 28,-4-3-1,-5-6 18,-6-5 38,-5-7 46,-4-6 75,-17-3 217,5-12 412,-9-4-357,11-17-23,3-5-62,3-10-38,5-8-51,5-5 110,2-5-188,8-6-40,2-1-44,7-2-17,3 0-45,3 3-11,2 9 0,2 1-39,7-8-15,-6 13 1,0 3-31,2 7-51,0 3-56,-1 6 1328,2 3-1485,-1 5-117,3 1-129,-1 4 409,1 4-801,-1 4-298,-1 4-446,1 3-6560,11 13 8245,-6-2 0,-5-4 0,-14-10 0</inkml:trace>
  <inkml:trace contextRef="#ctx0" brushRef="#br0" timeOffset="8235">10629 4487 21462,'30'-45'59,"-1"1"1,-2 2 0,-1 8-26,3 13-12,1-1 1127,1 0-1127,0 0-5,-1-1 11,-2 0-11,-3 0-6,-4 0 0,-4-1 1,-4 0 618,-5-1-602,-3 0 11,-3 0 347,-6 1-330,-2 2 885,-5 3-790,-14 1-50,4 9-5,-10 2 10,8 9-5,0 3 158,0 5-186,2 5-17,0 3-5,2 5-18,2 3 12,3 4-17,2 4-11,3 4-344,4 2 333,2 2 11,7 20-23,3-15-3272,7 14 3272,5-21 6,5-3-75,5-2 75,7-6-272,4-4 266,5-7 23,3-5-514,3-7 502,0-4 1731,2-10-1741,-2-5-1,1-9 6,-1-9 11,-1-4-3,-26 14 1,0 0-1,-1-1 1,-1-2 5,5-11 0,-1-5-9,-3-5 1,-3-3-597,1 1 0,-2-1 593,-4-2 1,-4 1 8,-3 13 1,-2 0 2,1 0 0,-1-2-946,2-13 0,0-1 954,-2 13 0,-1 1 14,2-10 1,-1 1 64,-1-8 39,-3 8 682,-3 10-654,-2 7-12,-3 8 1063,-6 6-1174,3 8-12,-4 8 3009,5 10-3031,-2 9 0,-1 9-5,0 7-412,0 9 417,2 7-11,-1 7 0,7-26 0,0 0 3,1 3 0,0-1-1,0 3 1,2 0-1449,-1 2 0,1 0 1426,1 3 1,0-1-23,2 3 0,0-1-554,0 2 0,2 1 470,1-1 0,1 1-577,0 0 0,1 0 375,2-1 1,0-1-161,2-1 1,1-1-269,0-2 0,2-2-555,1-2 0,0-2-1058,1-4 0,0 0 2369,2 0 0,0-2 0,1 1 0,-2-4 0</inkml:trace>
  <inkml:trace contextRef="#ctx0" brushRef="#br0" timeOffset="8702">11460 4369 15208,'-18'-43'196,"0"1"0,1 2 0,9 11 2357,17 20-2547,8 3-12,6 1 1370,6 3-1414,5 0-23,5 2-16,5 0 488,4 0-516,2 0 2432,1 0-2455,1 0 5,0 0-21,-3-1 16,-3-3 33,-3-2 57,-4-3-2937,-5-2 2981,-5-3-211,-4 0 239,-5-2 363,-4 1-295,-4 1 38,-5 0 578,-3 2-510,-2 3 23,-4 1-12,-3 3-22,-4 3 3272,-4 0-3261,-4 5 395,-1 3-429,-1 4-72,1 4-29,1 4-16,3 2-11,4 2-12,4 2 1,3 0-7,7 2-44,5-1 40,7 1 10,20 7-5,-5-9-17,1-5 0,1-1-11,11 0-218,-14-7 1,1-1 211,13-1-1314,0-3 1331,-1-3 33,-3-5-2803,-3-4 2810,-4-6-1034,-6-4 1083,-4-5 301,-6-30-272,-8 16 27,-7-23 7,-10 25-1,-5 1 17,-2-1-34,-2 3-16,0 1-6,1 4 755,-3-5-834,7 10 2607,-1 0-2685,8 10 1832,2 6-1876,2 2-82,11 19-282,-2-4-237,10 16-340,-2-8-689,1 2 1719,14 15 0,-18-21 0,7 8 0</inkml:trace>
  <inkml:trace contextRef="#ctx0" brushRef="#br0" timeOffset="9017">13023 4130 20145,'0'-5'3400,"0"2"-801,0 3-2672,8-6 28,0 16-11,8-2-33,-3 19-374,1 6 1,-2 1 137,0 5-98,-1-4 0,-3-3 227,-10-5 95,-5-4-86,-7-3 266,-5-6 38,-3-6 63,-2-4 49,1-6 40,0-5 920,0-16-887,9 0-22,2-10 107,11-6-286,6 8-437,6-10 375,5 13-28,6 2-16,3 1-18,6 1-145,22-4-1096,-9 9 1017,15-3-106,-15 11-647,-4 4 0,1 1-220,11-1 329,-11 2 0,-1 2-1848,1 1-2044,-1 1 4758,4 1 0,-22 0 0,-1 0 0</inkml:trace>
  <inkml:trace contextRef="#ctx0" brushRef="#br0" timeOffset="9309">13754 4021 26626,'-26'26'46,"0"0"1,3 4 0,7-2-25,19-1-22,3 10 17,3 1-12,-3-10-10,2 9-1,-3-14 6,-2-1-11,0-3 5,-1 3 46,-2-9-12,2-3-6,-2-12 17,5-16-16,0-2 5,4-12 5,13-12-1641,-2 8 1614,12-12 16,-3 16-670,5 1 659,3 4-22,2 2-6,1 5 11,1 2 1,-2 5 5,1 3 0,-2 3 0,0 4-34,14 6-28,-14 4-66,11 7-130,-20 4-196,-4 3-358,-4 6-644,-4 2-2365,-5 3 3821,-3 5 0,-5-16 0,-1-2 0</inkml:trace>
  <inkml:trace contextRef="#ctx0" brushRef="#br0" timeOffset="10484">16367 4179 14856,'-4'-50'746,"0"0"0,0 0 1,-1-3-1,-1 4-516,-2 5 0,-2 6 162,-7 4 1982,-3 7-2139,-4 5-67,-4 4 590,-3 6-713,-3 6-17,-5 5 0,-3 7 6,-3 5-6,-2 9 0,3 5-11,2 5-1,5 4-4,7 4-245,7 4 250,8 1-17,10-11 0,3 1 11,6 15-22,10 13 11,9-25 0,5-2 1290,6-5-1290,3-5 0,1-6-498,2-6 514,-2-6 7,-1-3 27,-3-9 340,0-4-234,9-22 399,-13 2-465,7-14 16,-17 8-5,-2-2 95,2-18-112,-8 14 11,3-12 0,-7 22-5,-1 2 346,0 8-341,-2 3-22,-1 7 772,-1 4-839,-2 4-1,0 6-5,-1 5 695,0 6-695,0 6-3398,0 5 3381,0 4-11,0 4-2291,1 3 2235,2 2-300,3 1 205,3 2-79,4-1-167,5 2-786,3-1 185,6-1-620,3-2-1132,5-4-6201,0-6 9201,-4-7 1,-14-9 0,-7-6 0</inkml:trace>
  <inkml:trace contextRef="#ctx0" brushRef="#br0" timeOffset="10658">17175 3903 24917,'-15'-38'248,"0"1"1,1 0-1,3 15-231,6 27-11,1 4-6,1 7-23,2 6 1,1 5-28,3 4-861,3 4 793,5 3-67,3 2-112,3 1-179,1 1-591,-3-12 0,0 0-1577,8 15 2047,-5-13 1,-2-2 0,-3-7 0,-1-2 0</inkml:trace>
  <inkml:trace contextRef="#ctx0" brushRef="#br0" timeOffset="10842">17020 4166 24627,'-29'-41'300,"1"0"1,2 1 0,12 10-307,24 23 400,10-1-427,6 5-29,9 2-1215,7 0 1041,-4 4 1,1 0 22,-7 0 0,0-1-120,13 3 0,-1 1-197,-10-2 1,-2 0-884,1 0 1,0 0-789,0 0 0,-1 1-6649,26 2 8850,-11-2 0,-23-2 0,-11-1 0</inkml:trace>
  <inkml:trace contextRef="#ctx0" brushRef="#br0" timeOffset="11257">17922 3668 26928,'3'49'17,"2"0"-12,8-6-902,-1 2 892,-1 4 2,-3-14 0,0 1 3,2 18-6,-4-19 1,0-1-6,-1 8-746,-3-3 740,0-6 433,-2-6-405,0-5 6,-1-6 16,0-5 1,-1-6 440,0-3-418,0-4 882,2-13-877,0-1-341,4-14 347,1 3 1,3-3-7,2-1-10,1-1-1,2 1-5,3 2-6,0 3 0,2 2-11,1 3 6,1 3-17,1 5-6,1 3-11,0 4-11,1 3 22,11 8-11,-8 4 0,20 19 11,-18-2-2515,7 11 2516,-11-6-12,-4 2-12,-3 2-4,-5-1 268,-4-1-263,-5-3 5,-7-2-178,-7-4 196,-8-4-2479,-9-3 2467,-5-5-6,-7-5-556,-4-3 522,-5-6-776,13-4 0,1-1 681,-18-7-434,20 3 1,2-1 47,-3-8 340,8-1-3544,10-2 4104,7-5 1,5 13-1,3-1 1</inkml:trace>
  <inkml:trace contextRef="#ctx0" brushRef="#br0" timeOffset="11458">18942 3814 25965,'-1'-8'-1254,"8"9"1,9 10 0,-1 1-1</inkml:trace>
  <inkml:trace contextRef="#ctx0" brushRef="#br0" timeOffset="11652">19170 4250 25466,'-9'0'1882,"1"0"-1512,8 0 274,0 0-661,39 58-1087,-22-32 0,1 1 994,10 15 1,0 4-1031,-4-3 1,-6-1-318,-3 10-1005,-10-18 1,-4 0 2632,-19 19 0,8-24 0,-6-2 0</inkml:trace>
  <inkml:trace contextRef="#ctx0" brushRef="#br0" timeOffset="12818">8194 5718 18883,'0'-5'-397,"-1"0"1927,1 5-1690,68-50-2080,-41 37 2205,13-15 0,-1 6-32,-20 26 672,-3 4-948,-4 4 693,-4 3-339,-4 3 28,-7 1 62,-18 15 17,-21 4-57,-6 1-1175,18-20 1,1-1 1208,-19 6 11,-1 0 115,0-1-30,3-2-116,2-2 155,7-1-416,5-3 365,8-1-44,6-2 2081,6 0-2148,5-2 963,3-1-756,6 7 36,4-6-210,5 6-6,4-9-22,4 0-11,4-1-6,4-2-16,2 0-18,3-1-243,3 0 238,0-1-17,1 0 0,-1 1-6,11 3-3120,-15-1 3110,4 4 4,-19-2 12,-6 3 12,-5 2 570,-2 4-576,-8 2-6,-4 3 0,-7 1 0,-7 2-391,-4 2 402,-4 0-17,-2 0 1,-1 1-7,2-2 12,2 0 0,5-3 6,4-3 0,4-2-6,5-4 5,3-1 1,3-4 5,3-1-5,2-2 418,2-1-396,1-1 3404,3 1-3371,2-1-5,1 1 56,8 2-67,-4-1-17,7 3-11,-5-2 0,1 2-17,0 0 16,7 7-16,-3-3 12,5 5-7,-5-5-10,0 0 10,0 1-10,0 0 16,4 4 17,-8-2 78,0 1 40,-12-5 33,-5-1-5,-7-1 10,-20 5-133,-2-3-40,-16 2-1307,4-5 1240,-4 0-129,-3-2-330,0-1-1608,1-2 1380,-3-1 1,25-1-1,2-1 1</inkml:trace>
  <inkml:trace contextRef="#ctx0" brushRef="#br0" timeOffset="17067">6552 7825 15033,'-1'-52'1211,"0"0"1,-4-1 0,-3 7-652,-7 18-90,-8-4-94,5 15-79,-1 5 688,-1 3-850,0 5 373,-3 3-446,-1 6-23,-3 5-88,-3 8 54,-1 7-59,-3 7 60,2 6-20,5 9 0,0 3 5,11-17 1,1 1-1283,-9 22 0,2-1 1279,14-23 1,2-2-45,-2 32-1239,5-3 1177,9-2-600,8-4 516,12-5-84,8-4-28,9-5 12,7-8-1,6-3 166,-26-17 0,3-2-79,13 0 1,4-2-567,3-5 0,1-2 782,0 0 0,-1-4 14,-2-3 0,-4-2 355,-14-2 1,-3 0-336,0-2 0,0-1 50,25-16 56,-4-2 67,-5-3 517,-7 0-467,-4-1 68,-8 1 11,-4 2 513,-8 2-451,-4 3-17,-6 2 2576,-2 4-2587,-2 4-29,-3 2-72,-2 6 1135,-4 2-1315,-2 4 762,-4 2-851,-2 3 415,-5 4-415,-2 5-6,-2 6-533,-1 4 528,1 4-3240,3 1 3218,5 2-29,3 1 2,6-1-13,4 0 6,3-2 6,6-1-1,2-4 23,5-2 0,3-4 27,3-2 12,4-4 17,5-4 11,2-1 11,4-7-5,0-3-160,2-6 193,-2-4 11,-3-3 29,-4-3 2737,-4-1-2710,-4-3 12,-6 0 11,-3 0 16,-5-1 7,-2 2-17,-5-1-169,-3 1 134,-5 0-27,-2 1 67,-9-9-95,5 10-11,-6-4-12,7 13 6,3 4-39,0 4 711,2 2-784,1 3 402,1 1-435,-1 5-7,-1 3-10,-4 8-3245,0 6 3149,-1 3-67,2 4-611,1 16 231,6-9-202,4 10-231,9-14-329,4-1-516,8-2-1668,6-1-1368,4-2-223,2-4 4820,-4-4 0,-12-9 0,-6-4 1</inkml:trace>
  <inkml:trace contextRef="#ctx0" brushRef="#br0" timeOffset="17700">7786 8092 16622,'2'-6'4716,"-1"1"-1641,-1 5-2593,-4-61-1599,1 43 1274,1-16 0,-2 4 555,1 25-595,1 3 148,0 1-478,0 1 107,0 4 50,-1 3 829,1 5-739,-1 6-18,-1 6-16,-1 4 6,1 2-6,0 3-11,-1 16-6,2-11 0,1 12-1215,1-18 1221,1-1-23,0-3-87,2-4 110,0-4-6,2-4 39,0-7 34,-1-3 51,0-4 1239,1-1-1116,2-10-157,0-2-28,5-10 33,-1-2-5,2-3 11,0-2-6,0 0 12,2-1 90,-2-1-57,16-20-95,-10 21-22,12-15-6,-12 28 11,0 3-16,2 3-1,0 4 6,1 3-6,8 5 12,-5 3-17,5 6 5,-7 3-11,-2 4-22,1 4-543,-3 2 521,0 3-12,3 17 11,-1 6 62,-1 1-763,-4-5 763,-4-18 16,0-3-32,-1-5 4,0-2-78,1-6 107,-2-3 22,0-4 17,-1-3 17,2-5-11,2-4 463,3-6-469,1-6 50,8-18-16,-8 6 452,3-15-441,-11 11 99,-3-2-27,-3-18-78,-2 12-246,-2-11 269,-2 20 16,-2 3 1,0 4 10,0 4-22,1 4-11,1 4 311,0 4-372,2 4-23,0 3-56,1 3 59,1 1-104,0 4 28,0 2 68,2 8-34,3 2 22,4 5-11,4 4-14,5 2 0,1 1 3,7 10-301,-5-8 0,0-1 261,4 4-1229,0 0 1202,-1-1-28,-1 1-2795,-2-1 2783,-3 0-11,-4-2-5,-2-1-34,-5-2-23,-3-1-722,-4-3 605,-4-1-22,-3-2-315,-7-2 2234,-4-4-3011,-4-3-757,-2-3-1798,-2-5-4767,2-1 8744,3-2 0,11 0 0,4 0 0</inkml:trace>
  <inkml:trace contextRef="#ctx0" brushRef="#br0" timeOffset="18088">9098 8064 24906,'-4'45'89,"0"-5"-89,0-17 0,2 0-11,1 1 11,2-1 17,4-1-5683,2-2 5666,5 0 11,3-4 1482,15 5-1370,9-7-67,1-1-1369,2-8 1442,-15-5 201,8-9-156,-11-1 0,4-9 1134,-12 2-1134,-5-4-68,-1-2 45,-6-2-5,-2-2-12,-6 0-33,-4-2 28,-17-12-107,2 11 14,1 6 1,-2 1 1317,-6 0-1354,-9-5-488,2 11 421,11 7 1239,-3 2-1312,15 6 39,4 6-95,3 3 1627,2 7-2775,5 29 582,5-12-341,7 20-444,4-19-514,5 0-1816,2 2 3877,4 5 0,-12-19 0,-1 0 0</inkml:trace>
  <inkml:trace contextRef="#ctx0" brushRef="#br0" timeOffset="18758">9729 8572 22738,'0'-47'369,"0"0"1,1 4 0,-1 4-146,2 2-3671,1-1 3587,1-4-28,2-4 1277,0-3-1350,2-4-17,-2 9 1,1-2-280,-2 9 1,1-1 261,2-13 1,-1-1 2,-1 14 1,0-1-70,0-4 0,0-5 0,0 5 64,-1 3 0,0 1 8,2-20 0,-2 3 101,-3 5 2074,-3 19-2136,-2 2 1,0 20 92,-2 6-155,1 3 2176,-1 2-2175,-1 5 11,-4 5 11,-2 7 319,-2 8-330,-2 6 5,-1 7-5,3 7-16,3 8-2149,4 6 2157,5-27 0,1 0-12,0 2 0,2 1-5,0 1 0,3 0-3,0 0 0,2 0-591,1-1 0,2 0 560,2 0 1,0-1-18,3 0 0,0-1-33,1 0 0,2 0-37,0-2 1,3 1-233,9 10 0,3 0-197,3-2 1,2-1 210,-2-1 0,1-2-28,-3-6 0,-1-6-397,7 3 234,-4-9 191,-6-8 653,-6-6-345,-5-8 101,-5-6 33,-3-7 74,-2-8 100,-3-2 51,-1-4 486,-3-17 1666,1 10-1876,-5-1 1,0 0-143,1 0-1726,-6-17 1687,5 33-1505,-1 3 1370,1 4-50,-1 5-73,2 3-67,0 2-62,1 2 2423,1 2-2529,6 3 2371,2 2-2259,9 3-6,15 7-5,-2-4-531,13 3 525,-9-6-11,1-2 0,-3-2-11,8-1 33,-14-5 0,2-1 17,-15-5-11,-5-2 22,-2-2-11,-2-4 541,-3-2-507,-2-3-17,-3-1 5,-4-2 6,-2 0 11,-3 0 1,-1 1 16,-2 1-6,-1 4 12,0 0 22,0 4 0,1 2 5,2 4 96,-4 1-140,7 3-12,-3 2-27,7 3-12,-4 7-5,2 0-17,-2 10 0,2 1-5,1 5-74,0 32 29,7-17-2008,4 26 1952,9-27-51,8 1-84,7 0-156,6 0-186,7 0-279,3-3-1124,2-2-1949,-12-13 1,-1 0-5124,11 5 9058,8 3 0,-35-21 0,-6-3 0</inkml:trace>
  <inkml:trace contextRef="#ctx0" brushRef="#br0" timeOffset="18908">11037 8336 20649,'-5'-3'4565,"1"1"-2616,4 2-2139,-51-33-337,43 28 79,-35-23-370,60 37-800,6 1-2824,7 0-4923,3 0 8517,-2-2 0,-15-4 0,-6-1 0</inkml:trace>
  <inkml:trace contextRef="#ctx0" brushRef="#br0" timeOffset="19938">11692 8027 22120,'-9'-43'518,"0"1"0,0 0 0,-3-18 1,1 6-245,1-3-1259,0-2 1170,3-2-51,2-1-61,2 0-17,2 0-28,3 1 5,2 1-5,4 5 681,2 3-686,2 6-1,0 6 1,0 5-7,1 7-16,-2 5 663,-2 6-674,-2 6 572,-3 5-578,-2 3 1433,-1 6-1427,0 4 405,-1 7-383,0 20 1,-4 0-7,-4 17-1949,-5-3 1950,-4 8-20,7-26 0,0 1-604,-1 3 1,1 0 611,0 2 1,1 0-4,0 2 1,0 0 19,2 2 0,1 0-14,1 0 1,1 1-607,1 1 0,1-1 595,0 1 0,2-2 11,2 0 0,2-1-14,-1-3 1,3 2 4,9 9 1,2-1-14,-3-12 0,1-1 19,7 8 1,0-3-29,16 8-5,2-6-544,2-6 550,2-6 10,2-7-5,-1-7-5,15-8 38,-18-10 12,10-8 22,-23-7 1115,-3-7-1165,7-21 5,-18 18 0,-1-1 191,0 0 1,-2-1-175,-1 0 0,-1 2 6,0-12 1303,-3 3-1281,-2 5 6,-3 6 11,-1 5 820,-1 6-814,-4 3 101,0 7-168,-4 1 1024,1 6-1042,-2 3 173,-2 2-150,-3 6 0,-2 4-11,0 2-34,2 4 17,3 2 0,4 1-378,3 3 384,4-1-1,5 1 7,3-1-1,7-2-6,4-2 12,5-1 11,4-3 23,19 2-18,-9-8-670,11-2 665,-16-7-288,9-10 311,-13-3 22,5-8-17,-18-3 56,-1-17-45,-9 5-225,0-13 225,-10 10-5,-2-1 5,-5-2-17,-3 2 1,-2 2 10,1 3-5,-1 3 631,1 2-626,0 6 325,2 4-358,0 4-11,3 5-11,2 3-17,0 3-34,-2 12 662,1 0-667,-2 12-1727,5-1 1659,2 3-220,4 2 125,6 1-72,5 1-85,8 1-84,4 0-100,6 0-768,4 0 482,7-1-1401,5-2 672,6-1-548,6-2 910,-27-13 0,1-1 33,1 0 1,1-2 94,1 0 1,-1-2 330,1-1 1,-1-2 363,0 0 1,-1-1 237,27-3 1003,-5-5 885,-9-5 611,-8-6 870,-10-3-825,-7-4-560,-8 0-415,-6-2-364,-3-1-242,-4-1 421,-3 0-700,-4 0-73,-3 1 1051,-2 3-1180,-2 2-84,-3 3-67,-1 5-62,-3 2-33,-3 6-17,-1 2-28,0 3-17,1 5 789,1 4-794,0 6-18,4 5 6,1 3 309,1 4-331,4 1-45,0 16-888,7-11 927,3 9 17,10-15 11,4-2 49,8 0-43,6-4 5,6-2 12,3-4 22,4-5-2950,17-6 2995,-13-6 41,-10-5 1,-1-4-809,1-8 879,4-13 384,-15 7-384,-3-1 22,-4-1 0,-2 0-11,-3 4 0,-3 0-61,-2 6-135,-1 3 2847,-2 4-2847,1 4 1372,-1 4-1372,0 2 274,-1 6-274,-1 4 0,-1 11 0,-2 11-1131,-1 10 1131,1 11 0,-1 7 0,4-26 0,0 1-755,0 1 0,0 1 755,1 2 0,1 0 0,-1 1 0,0 1 0,2 1 0,0 0 0,0 1 0,1 2-290,2-3 0,0 4 1,0-2 289,1 6 0,1 2-163,1 4 0,0 6 0,0-6-1206,0-6 0,-2-1 988,2 14 0,-2-1-260,-6-21 0,-3-4-713,-3 1 0,-3-1-3547,-2-6 0,-2-2 4660,-17 20 0,13-25 0,6-10 1</inkml:trace>
  <inkml:trace contextRef="#ctx0" brushRef="#br0" timeOffset="20416">14502 7647 18022,'6'-51'2126,"1"1"1,-2 5 0,-2 6-1478,-9 9-138,-4 8-142,-5 7-83,-1 6-90,0 4-39,-1 5-29,0 8-21,-2 9 10,-1 10-16,-2 11-1477,-2 8 1444,0 9-40,13-23 0,0 0-9,0 4 1,1 1-872,1 3 0,0 1 857,2 2 1,0 0-6,2 3 0,0 0-1187,2 0 0,1 1 1164,1 0 1,2 0-528,2 1 0,3 0 496,1-1 1,3 0 8,4 0 1,2-1-12,4-1 0,3 0-374,3-2 0,3-1 273,3-2 1,5-1-263,0-5 1,5 1 0,-1-3-142,7 5 0,3-1-838,-9-10 1,5 2-1,0-2 1,-5-3-3370,7 2 0,-2-3 4767,14 5 0,-6-4 0,-19-10 0,-15-6 0</inkml:trace>
  <inkml:trace contextRef="#ctx0" brushRef="#br0" timeOffset="21885">15916 8429 18610,'3'-49'1212,"1"0"1,0 0 0,0-2 0,0 3-958,-4 4 0,-1 6 590,-8-3-526,0 15-72,-5-1-101,1 17-79,-1 4-16,-15 6-23,3 6-693,-12 7 687,6 7-11,-1 4-11,9-3 0,0 2-5,-11 14-1,13-11 0,1 0-806,-3 13 812,6 1-23,3-1-27,5 15 22,5-15 0,7 9 22,4-22 1,5-2-18,4-6 29,2-3 5,2-4 28,3-6 17,2-2 34,0-7-2480,2-4 2491,-1-6 16,1-6-318,-1-4 313,-1-1 0,-2-4 16,-2-1-4,-3-1 10,-2-1 543,-3 1-458,1-10-113,-5 13-123,0-5 124,-5 17 3155,-1 3-3189,-1 5 434,-1 4-518,0 2-152,0 1 90,0 5 228,0 2-177,0 18-17,2-1-17,0 11-40,3-4-673,2 1 601,2 2-56,3-2-56,2 2-84,5-3-118,3 1-202,6-4-1449,22 8 441,-7-13 192,-12-8 0,1-3-1290,19-1-744,3-4 302,-13-6 0,2-1 2902,19-6 330,-20 1 0,-3-2 0,11-12 991,-7-2 4111,2-18-2452,-16 6-376,-2-11-471,-16 12-408,-5-1-1076,-3 0 566,-2 1-118,-3 0-106,-1 2 392,-8-9-92,1 12-300,-11-11-437,6 22 794,-6 1-906,4 10-67,-3 4 0,-3 5-11,-3 3 22,-19 15-45,9 0 6,-12 13-23,5 11 6,13-7-26,-5 13 26,17-14-28,6-1 6,4-1-23,5-3-28,11 8 45,2-13 6,11 4-384,14-14 429,-3-8 55,31-10-16,-23-12-1039,13-10 1033,-18-4 11,-3-5 6,-2-4 5,-5-3 17,-4-3 12,-4-2 5,-8 11 0,-1-1-6,3-20-47,-6 20 0,0-1 64,0-12 11,-2 3 12,0 2-186,-1 6 191,-1 5-17,0 6 774,-1 6-796,0 5 351,0 7-514,0 3 1166,-1 4-1171,0 5 290,-2 7-228,0 8-6,-2 6-17,1 7-39,1 4 0,1 2-34,-1 12-486,3-10 0,0 0 402,6 6-66,3 0-80,4 2-111,3 0-320,1-14 1,1 0-516,13 17-501,-8-18 0,2-2-1016,19 9-2880,5-6 5663,-17-17 0,-1-3 0,2 2 0,1-3 0</inkml:trace>
  <inkml:trace contextRef="#ctx0" brushRef="#br0" timeOffset="22282">17631 8483 15233,'3'-10'5562,"-1"2"-4495,4-30 0,0-6-283,-3 8-462,3-14 0,-2-1 210,-8 16-62,-3 2-71,-4 2-75,-2 3-2496,-4 4 2335,-2 5 203,-15 3-304,6 8-29,-13 3 12,9 10-11,-18 14-34,11 2-113,-10 14 113,19-4-1033,4 5 1038,5 4-21,4 1 290,6 1-308,4 0 1,4 0-1,6-4-11,5-1 17,6-5-28,7-3 53,7-5-36,5-4 16,4-6-274,4-5 308,0-5-1580,-1-7 1580,-3-5 23,-2-8 6,-3-5 5,-1-7 22,-3-3 1,-3-6 4,-3-4-798,-9 7 0,-3-1 804,5-22-494,-7 19 0,-1-2 514,-2-3 0,0 1 304,-2 10 1,0 0-336,1-10 1,0 1-72,1-9 156,-2 4 32,0 7 1359,-1 5-1369,-2 7-40,1 7-26,-1 7 2223,-1 6-2331,1 4 1395,-2 2-1468,-3 19 56,1 1-11,-2 19 562,1 0-573,1 6 5,0 4-33,0 3-436,3 2 386,0 3-1247,2-1 1157,3 3-123,4-1-163,5 0-224,4-1-409,0-18 0,2-1-772,14 16 127,-8-21 1,1-3-8061,14 1 9437,-4-9 0,-16-11 0,-8-4 1</inkml:trace>
  <inkml:trace contextRef="#ctx0" brushRef="#br0" timeOffset="22511">18593 7923 17240,'13'-58'1245,"0"0"1,-2 5-1,-2 7-304,-2 4-162,-4 9-152,-2 8 1510,-4 4-1913,0 10 388,-2 2-562,-1 9 247,-3 7-252,-5 6 22,-4 11 0,-8 9-108,-2 10 103,-2 8-46,16-23 1,0 2 2,0 1 1,1 1-14,1 2 0,2 0-515,0 1 0,1 0 509,3 1 0,1 0-1005,1 1 1,1 0 1009,3 1 1,2-1-34,2 2 0,3-1-9,1 1 1,4-1-23,2 1 0,3-2-47,3 1 0,2-2-18,4 0 1,1-1-70,4 0 0,2-2-101,2-1 0,2 0-101,1-2 0,2-1-241,1-1 0,1-2-638,-1 0 0,1-2 856,7 1 0,-4-1 1,3 1-1,-2-3 0</inkml:trace>
  <inkml:trace contextRef="#ctx0" brushRef="#br0" timeOffset="24012">21212 7615 25942,'44'10'228,"0"0"0,-2 2 0,-8 5-133,-4 34-2176,-14-20 1,0 1 2105,0 3 1,1 2-10,0 2 1,0 1-12,0 3 1,0 1-14,0 1 0,0 1-12,0 0 0,-1 5-84,-4-6 1,0 6-1,-1 2 1,-2-5-633,-1-5 0,-2-3 0,1 3 541,-1 5 0,1 5 0,-1-2 1,-4-5-629,-6 4 1,-5-4-1293,-2-1 1,-3-1 1841,-8 2 1,0-4-1,-3 3 1,-2-4 0</inkml:trace>
  <inkml:trace contextRef="#ctx0" brushRef="#br0" timeOffset="32378">19229 8288 22593,'5'5'907,"-1"-2"-593,-4-3 1484,0 0-1585,2-3-180,-1-1-21,2-5 4,-1 0 1,0-4-6,2-2 6,4-11 6,0 2-12,3-8 22,-1 6-552,0-1 530,1 1 0,0 1-16,0 3 49,0 2-55,6-3-6,-3 8-50,13-6 56,-8 11-6,8 1-5,7 5-29,-8 3 287,10 4-314,-13 2 28,-1 5-6,-1 3 22,-2 4-22,-3 2 17,-3 2 11,-4 3-6,-3 3 29,-9 19-30,-7-8-2203,-8 14 2177,-7-13 27,-6 1-420,-5 0 445,8-13 1,-2 0 25,-14 12-604,15-16 1,1-2 648,-6 2-1,4-6 141,8-5-124,6-4 1759,5-3-1685,7-2 369,1-2-330,3 0 1504,13-1-1695,-2 0 0,15 0-34,16-1-106,18-2-335,-29 2 0,2 0 111,14-2 0,0 0-1620,11 0 1384,-20 2 1,2-1 599,16 1 0,-3 0 0,-9 0 0,-5 1 0,1-1 0</inkml:trace>
  <inkml:trace contextRef="#ctx0" brushRef="#br0" timeOffset="32574">20257 8414 24531,'-18'40'-1843,"7"-9"454,16 8-1143,4-11 2532,5 4 0,-7-16 0,1 0 0</inkml:trace>
  <inkml:trace contextRef="#ctx0" brushRef="#br0" timeOffset="33055">20434 8272 16572,'-2'-5'2823,"1"1"-17,1 4-2767,21-61-2079,-8 41 2037,1-15 0,3 4 197,3 21-217,1 4-38,9 1 21,-8 3-22,4 1 430,-10 4-413,-3 1 17,1 5 17,-2 1 1049,1 3-1055,0 3 363,-1 2-391,-1 0-106,1 12 73,-5-7 10,0 7 12,-6-11 51,-3 0 27,-2-2 141,-11 5-29,1-7-3375,-7 2 3415,5-8 353,-6-1-191,6-5 39,-2 0 23,9-3 380,0-2-414,3 0 3353,1-2-3487,3 1-84,2 2-68,0-1-106,2 1-28,-1 1 17,2 0-6,2 0 17,1 2 23,6 1-18,2 5 12,6 1 0,2 3-469,3 3 502,2 2-33,1 3-6,0 3-17,1 1-11,-2 2 0,13 15-5,-11-10-1196,6 12 1094,-14-15 7,-7-1 16,-5-3 56,-7-3 17,-9-3-11,-6-2-45,-10-3-288,-7-3 36,-9-2-2194,-4-4 1286,-5-3 1272,9-5 0,1-1 0,3 3 0,-16-8 0</inkml:trace>
  <inkml:trace contextRef="#ctx0" brushRef="#br0" timeOffset="33705">21946 7438 20671,'-4'-2'2633,"1"-1"-448,3 3-2118,6-2 51,10 9 78,40 18-1485,-29-10 0,1 3 1303,13 7 0,1 2-11,-8-1 0,-2 0-9,3 3 1,0 2-1,0 3 0,-2 2-787,2 2 1,-2 1 780,-1 2 1,-2 1-9,0 2 1,-2 0 5,-2 2 0,-2 1-20,-2 1 1,-3 2-12,-2 2 0,-2 2-42,-4 2 1,-3 0-60,-2 2 0,-2 2-118,-5-1 1,-4 1-194,-2 0 1,-4-1-336,-5 0 0,-4 0-1926,-3-3 0,-5 1 2718,4-15 0,-2 0 0,2-4 0,3-5 0,1-3 0,-2-1 0,0 1 0</inkml:trace>
  <inkml:trace contextRef="#ctx0" brushRef="#br0" timeOffset="35385">19379 9133 24010,'-16'-37'-73,"3"7"-22,13 33 100,0 2 40,0 6-11,0 3-12,2 5-5,-1 4 5,1 5 6,-2 4-2568,0 4 2579,0 2-6,-2 0 1,-1 0-6,-1-2-6,2-1 12,0-5-6,2 6-6,0-13 18,2 2 16,1-14 16,0-3 2632,0-3-2531,0-1 23,-1-3 477,6 0-432,11-5-185,2 0-34,10-4 6,-1 1-28,5-1-329,7-1 340,5 1-664,8-2 656,-8 3 0,2 0-1061,-9 1 1,0 0 1054,15-1 0,3-1 0,5 0 1,-1 0-1174,-13 2 0,-1 0 1176,-6 1 0,2-1 0,-2 1 3,1-2 0,-2 1-283,-1 1 0,-1-1 277,-2 0 1,0-1-129,9-2 1,0-1 135,-13 3 1,-1 0 406,7-2 0,-1 0-368,21-7-21,-18 3 2272,5-4-2222,-12-1-17,-10 3 5,5-5 1218,-11 4-1083,12-15-129,-13 11 6,9-12-6,-18 15 0,1 0 6,-4 2 22,0 1-11,-2 1 1304,-1-1-1315,-1 4 11,-1-1 732,0 5-754,0 3 70,0 1-474,0 2 264,-3 0 11,2 1 16,-4 6 23,3-1-56,-2 5-67,0-1-146,0 2-302,-1 0-583,0 2-2072,-2 1 2406,-1 2 0,3-8 0,1 0 0</inkml:trace>
  <inkml:trace contextRef="#ctx0" brushRef="#br0" timeOffset="35868">20309 9555 26474,'-5'47'183,"0"-1"0,0 1 0,0-1-105,2-7 1,-1 2-1633,-1 2 1,-1 5 0,-1 1 1583,-1 7 0,-1 2 0,-1 0-506,0 2 1,0 1 0,-1-1 476,-1 3 1,0-1 0,-1-2-166,3-12 0,0-3 0,0 1 167,0 1 1,-1 0 0,0 4-303,1 0 0,-1 4 0,0 0 0,1-2 272,0 2 1,1-3 0,-1 3-7,2-4 1,-1 2 0,1 0 0,1-4 54,1-4 1,2-3-1,1 0-185,-2 15 1,2 2-247,1-14 0,1 1 1,0-1-1514,3 14 1,0-2-2793,-1-4 1,1-5 4713,1-12 0,0-8 0,-1-10 0,0-9 0</inkml:trace>
  <inkml:trace contextRef="#ctx0" brushRef="#br0" timeOffset="36218">19484 11002 25556,'-7'60'130,"1"0"1,0-5 0,3-6-58,8-10-834,6 0 879,8-1 16,9-2 6,4-10 0,3-1-659,-5-7 1,3 1 553,9 1 1,7 1 0,-2-2-22,1-1 0,0-2-9,-4-1 1,2-1-1,-3 0-347,5 1 0,-1 0 315,-4-2 1,3 0 0,-3 0-831,6 2 0,-1 0 742,13 2 1,-1 1-88,-21-7 1,-3-1-487,0 0 0,-1-1 10,-2-1 0,0-1-2110,27 5 2788,2-4 0,-31-4 0,-3-1 0</inkml:trace>
  <inkml:trace contextRef="#ctx0" brushRef="#br0" timeOffset="37149">17807 12523 18425,'0'-50'625,"0"1"1,0 4-1,0 5-26,0 0-89,0 6 1178,0 4-1307,-1 4-2815,0 6 2681,0 4 926,0 6-1078,1 3 654,0 4-816,0 2 61,0 8 228,0 4-183,2 10-11,0 7 2180,0 8-2185,1 5-12,-1 6 0,-2 3-17,-1 3 1,-3 1 5,-2 0-6,-5-1 6,-1-3 6,-2-1-1,-2-6-553,0-5 570,-1-7 51,-2-4 11,6-12 17,0-3 5,6-10-22,3-6-39,0-4 1119,1-10-1147,2-6-6,1-7 11,10-29-181,0 9 162,-1 16 0,2-1-1417,7-18 1414,2-1 6,0-2-1,1-1 7,0 0 10,0 0-11,-2 2 0,0 5 12,-2 4-1,-1 8-5,-2 8-6,-3 6-11,-1 6 0,-3 6-17,1 4 696,-1 6-702,8 8 18,0 5-1,10 11 989,0 6-983,4 9-1582,2 7 1549,4 9-777,-18-25 1,1 0 741,-1 3 1,1 0-40,0 0 1,0 0-45,-1 0 0,0 1-70,0 0 0,-1 0-349,0-1 1,-1 1 168,0-1 0,-1 0-156,0 0 0,-1-1-1563,12 27-266,-2-3-2302,-2-4 4688,-2 0 0,-9-24 0,-1-2 0</inkml:trace>
  <inkml:trace contextRef="#ctx0" brushRef="#br0" timeOffset="37345">17891 12677 20477,'-21'-49'270,"0"1"1,2 3 0,11 8-249,28 13-22,9 2-90,27-4-33,-5 9 16,-15 7 1,2 2-280,22 1 81,-27 4 0,-1 1-197,1 1 1,0 0-393,1 1 1,-1 0-1286,-1 2 1,0 0 2178,3 2 0,-2 0 0,2 1 0,-3 1 0</inkml:trace>
  <inkml:trace contextRef="#ctx0" brushRef="#br0" timeOffset="37942">18848 12601 15564,'-28'-49'780,"0"-1"1,3 5-1,5 6-152,11 10-102,3 2 1833,3-7-2118,4 12-62,3-3-67,3 13-61,1 4 773,8 3-779,25 11-34,-5 2-2476,19 10 2476,-19 1 29,2 3 784,0 3-847,-1 4-10,-2 2-370,-2 2 319,-4 0-28,-3 2-34,-2-1-50,-6 1 6,-2-1 10,-8-1-88,-8 11 200,-8-14 35,-10 5 33,-5-17 22,-4-6 3180,-3-4-3107,0-5 51,2-7 442,-10-22-392,18 6 693,-3-18-727,21 0-134,7 9-16,6-10-29,6 14-22,6 1-29,4 2-60,3 3-606,3 4 482,1 3-101,0 4-1350,8 5 1,1 1 43,5 3 572,-4 0 1,-1 1-1765,-3 6-1215,2 1-3115,-5 0 7181,-4-1 0,-16-4 0,-7-2 0</inkml:trace>
  <inkml:trace contextRef="#ctx0" brushRef="#br0" timeOffset="38733">19920 12545 12360,'3'-4'7326,"-1"0"-3993,-2 4-2079,7-67-789,-9 42-272,5-14 0,-4 1 155,-9 20-57,-1 3-50,-2 1-56,0 4 16,-7-1-161,4 6-24,-5 0-16,3 6 6,-2 4-12,-2 5-5,-1 5 0,-1 4-6,0 5 0,-6 15-1433,6 5 1400,4 0-23,10-4-226,13-6 249,3-11-6,6 5 50,2-14 23,2-4 45,0-3 33,1-4 146,5-7 16,2-11-94,-2-3 1063,-3-7-1036,-7 5 12,-2-2-40,-2 1 326,2-8-365,-4 8-5,1-4-17,-4 12-17,-1 4-34,0 2-39,-1 3-95,-1 3 388,4 19-282,0 0 1,3 22-12,0-3-8,-3-3 0,0 2-1738,1 22 1735,-1-17 0,-1 0 0,0 23-6,-1-32 1,0 1-12,2 15 0,2 2-31,2 3 1,2 0-7,-2 0 1,2 0-31,1-2 0,0-2-25,-3-14 0,-2-2-20,1 1 0,-2 0-5,0-2 0,-2 1-589,-2 8 0,-2-1 577,-6 14-260,-4-20 0,-4-4 395,-12-9 5,-13-6 6,6-20 11,-2-7-16,0-11-23,0-8-1340,2-8 1312,4-6-51,4-5 361,6-6-439,9-3-399,7-2 286,12 1-94,9 1-61,12 3-62,6 4 226,-15 27 1,2 0-306,11-7 1,1 0 318,-8 9 0,2-1-170,18-11 0,1 0 277,-20 16 0,-1 1 33,8-5 1,1 0 2,-2 1 1,0 2 120,16-12 47,-17 12 0,0 1 82,9-5 67,-2 1 67,-2 2 67,-5 1 495,7-8 222,-7-1-492,-3 1 15,-11 3-38,-12 9-62,-2 2 2675,-2 2-2797,-1 1-57,-2 3-45,-1 1 487,-2 1-688,0 3 1396,-2 1-1458,2 2 79,-1 2-45,-15 21-1,5-4-16,-11 19-488,11-10 482,1 1-11,3 2 17,2 0-28,4 12 16,5-11 1,5 6 16,5-13 1,24 6 22,-10-14-247,17 3 264,-17-18 22,0-3-34,-1-5 17,1-6 6,-1-3 22,0-6 28,-2-1-5,-2-3 5,-3-1 0,-3-2-11,-2-1-22,-3 0 0,-1 2-51,-3 1 34,-1 4-11,-2 1-23,0 4-2960,-1 3 2921,0 3-67,0 4-124,0 2 129,-1 3-1159,0 2 386,1 3-2083,5 8 3313,2 1-9132,6 5 8765,-2-6 0,-4-4 0,-3-4 0</inkml:trace>
  <inkml:trace contextRef="#ctx0" brushRef="#br0" timeOffset="40475">21243 12487 19759,'0'-5'3786,"0"2"-1377,0 3-2409,-6 4 22,3 9-22,-3 6-6,5 9 1,1 1-12,0 0-5,0 0 16,0-1-28,1 17 34,-1-20 12,0 10-7,0-26 46,0-2 10,-2-4 34,0-2-11,-1-4 84,-4-10 12,-3-10-108,0-4 1,2-4 6,4 6-7,3-2 12,1-1-11,1-3-22,2 0-12,2 1-22,3 1-1,2 3-16,1 3-22,10-3 16,-4 9 6,9-1-16,-5 11-1,3 2 0,3 3 0,2 1 23,1 5-17,2 2-6,1 4-6,15 13-1298,-12-3 1321,9 10-50,-8 7 33,-14-8-5,2 10-663,-16-13 657,-3 0-102,-4-2 107,-2-1-5,-7 5 28,0-9 0,-4 3 0,1-12 1269,-1-1-1230,4-5 17,0-1-34,3-8 841,-1-8-824,3-2 140,-1-8-118,6-9-27,1 5-529,4-11 517,2 9-5,2-1-11,2 1 44,3 1-39,0 3-11,2 3-5,1 4-23,1 3 11,0 3 11,2 4-72,24 3 33,-14 5-2027,20 4 1965,-21 5-16,-1 4-34,1 4-22,-2 1-260,11 16 87,-10-6-119,6 9-937,-13-9 601,-3-1-223,-2-1-3436,6 12 2764,-9-16 111,2 8 2064,-10-22-1470,-1-3 886,0-3 32,6-8 1423,-1-2-790,5-6 224,-3-1 152,0-1 124,1-1 149,0 0 982,7-9-1155,-6 8-55,6-5-79,-10 11-100,-1 0-85,-3 3-84,-2 2-84,-2 0-95,-2 2-89,0 1-96,-2 1-83,0 1 38,0 0-212,2 2 10,-1-1-4,1 1-7,1 0 12,0-1-23,1 1 34,1-1 17,0 0 17,-1-1 22,-1 1 17,-1 0 5,-2-1 0,1 1-16,-1-1-23,0-1-11,1 0-11,-1 0 5,0-1-10,0-1-7,0 0-5,0 0 6,0 0-1,-1 0-5,0 1 6,-1 0 5,0 0 12,1 1-18,0 0 18,0 1-18,0 0-10,1 1-163,-2 0-174,1 1 303,0 3 16,0-1 7,0 3-24,1-1 7,0 0 5,0 0-17,0-1-5,1-2 10,0 1 1,0-2 28,1 1 28,1-1-12,2 0 7,3-1-12,4-1-17,1-1 17,4-3-11,-1-1 16,2-3 1,-1 0-1,-1-2 7,-2 0-1,-2-2 0,-1-1 6,-2-1 0,-2 0 5,-2 2-5,-2-1 11,-2 3 5,0 1 7,-1 2-18,-2 1-11,-1 0-22,-3 2-6,-1 1-5,-2 0 5,-2 3 0,-1-1-5,-3 2-1,-2 1 1,-11 8-6,6-1-6,-9 7-10,10 0-229,0 4 223,0 2-29,2 3 12,2 2-23,4 2 1,3 1-1,6 0-39,3 0-27,5 0-1,4 0 6,7-1-17,4 0-1480,5-1 1424,2-1-33,5-3-23,0-2-17,3-3 17,-1-4 17,0-4 27,0-4-54,-2-4 150,0-5 33,-3-3 1,7-16 89,-12 3 96,9-22-18,-17 13 102,6-26-74,-10 19-1077,3-13 1094,-4 13 6,2 1-202,0 1 208,1 4-1,-2 4 1395,4 0-1416,-5 9-35,0 2 77,-6 9-149,-2 4 1127,0 0-1178,-1 6 535,0 2-479,3 7-10,-1 4 10,1 5 0,0 5-10,-1 3-12,-1 3-6,-2 2-11,0-1 28,-1 0-1650,-1-3 1650,-1-2-22,-1 5-1,2-11 7,0 0 16,2-13 51,0-4 22,0-3 308,0-1-308,1-8 1606,1 0-1668,1-7 1,2 0-12,0-2-28,2-7 11,4-4 1,-2 5-1,1 3 1,-6 13-1,0 1-22,0 3 11,0 0-16,2 1 16,3 2 6,1 2-12,4 3 23,0 1 0,4 3 17,13 6-34,-5-3-787,11 3 799,-8-4 5,1-3 28,14 3-64,3-7 42,-1 0 0,-5-10-1,-15-3-10,-1-8 5,-1-3-12,-2-5 12,-1-4 6,-2-6 382,-1-3-366,-4-6-1020,-1-3 1014,-3-3 1,0-3-22,-1-3 10,1-3 12,0-2 5,0-1 29,-1 3-1,-1 3-2885,-3 6 2913,-1 7 34,-3 9 0,0 5-5,-1 8 315,0 3-388,0 9 677,-1 2-845,-1 5 3492,0 4-3363,-3 4 5,1 7 17,-12 39-12,8-24 1,-1 3-579,-3 19 1,1 1 552,3-14 1,2 2-88,2 1 1,1 5 0,2-5-836,1-8 1,1 0 809,0 19 1,3 0-289,4-15 0,0-3-298,7 18-1010,1-7 0,2-3-625,0-6-2923,9 13 5276,-14-37 0,-7-6 0,-2-3 0</inkml:trace>
  <inkml:trace contextRef="#ctx0" brushRef="#br0" timeOffset="40879">23616 12266 17031,'-3'-3'4626,"0"0"-2906,3 3-1899,70-28-3945,-35 23 3981,10-8 0,2 2-204,-5 15-253,1 1 146,0-1-55,0 0-1,-1-1-403,16-1 628,-15-1 111,9-1 319,-20-3-83,-5-3 94,-5-4 113,-6-1 89,-4-2 102,-6-1 55,-4-1 28,-3 0 28,-4-2-38,-3 1-35,-3-2-985,-3 2 924,0 0 1296,-5-4-881,1 3 91,2 3-685,7 5-96,6 7-67,3 1 3185,-1 1-3313,3 10 61,1 2 11,4 12-28,4 1-301,2 4 296,2 3-6,4 2 11,1 3-6,2 1-1219,1 2 1197,0 0 11,-1-1-5,-1-1-22,-2-2-197,4 18 51,-11-21-84,2 11-152,-14-26-1103,-7 0 213,0-8-807,-7 0-2160,2-8 4272,-3-5 0,7 2 0,0-3 0</inkml:trace>
  <inkml:trace contextRef="#ctx0" brushRef="#br0" timeOffset="41049">24211 12240 26038,'26'16'296,"-9"5"-1811,-35 8 1391,-5 5-167,-5 4-527,-4 3-1892,-1 3-6891,3-4 8763,5-5 0,12-16 0,6-8 0</inkml:trace>
  <inkml:trace contextRef="#ctx0" brushRef="#br0" timeOffset="42579">17671 1263 30016,'-28'-41'-1674,"0"0"1,3 3 0,5 7 83,14 14 790,2 6 488,2-1 4387,2 8-3789,0 2-167,1 6-2116,2 3 2051,3 5-54,2 3-154,2 2-107,2 4-155,2 0-307,0 1 150,2 1 688,6 7-94,-5-8 105,4 4 109,-8-12-42,-3-1-23,1-1-47,-6-4 47,0-1 61,-3-5 553,-2-1-660,-1-14-91,-1 4 5,-1-12 66,-1 4 125,3-25-66,3 13 45,11-33-69,2 31-124,7-13-85,0 16-25,0 0 4,26-9-19,-18 14-3438,20-5 3341,-24 18-711,1 3 839,1 0-9,2 3 105,2 0-2020,4 2 2025,4 1 1,3 0-56,-10 1 0,2 0 38,5 2 1,0-1 510,0 0 0,0 1-525,1 0 1,-2 0-3,19 2 306,0-2-298,-17-2 1,0 1 1798,21 0-1796,-23-1 0,0 0 5,11 0 7,-3-2-7,-4 0-2276,-3-2 2282,-4-2 12,-4 0 931,-4 0-926,-3-2 6,-3-2-6,-2 0 305,-2-2-114,11-11-118,-11 9 746,7-10-741,-13 14 3409,-2 0-3408,-1 2-1,-1 1-22,-2 2-22,-2 1-23,0 1-28,-2 2-11,0 0 6,0 1-23,3 4 17,1 2-11,7 14 27,-4-3-4,3 11-3388,-3-3 3376,-1 4-11,-1 4-28,-1 3-6,-2 1-33,0 4-258,-1 19-51,1-13-1691,-1-8 0,1-1-465,2 4 2543,5 14 0,-7-37 0,1-1 0</inkml:trace>
  <inkml:trace contextRef="#ctx0" brushRef="#br0" timeOffset="43225">18826 789 19387,'45'-25'60,"-1"1"1,1-1-1,-3 2 1,0 1 0,1 4 39,3 7 1,1 3 0,-2 2-1700,11-4 1,1 0 1628,-7 2 0,3 0 0,-3 0 0,7 0 1,-2 0 8,2 1 1,1 0-4,0 0 0,3 0-1,-2 1 1,5 0 0,-3 0-29,-11 2 1,-3-1-1,6 1-188,-2-1 1,5 1 0,3 0 0,-1-1-1,-5 2 186,6-1 1,-4 0 0,8 1-14,-12 1 1,6 0 0,4 0 0,2 0 0,-1 0 0,-4 1 0,-5 0-95,6 0 0,-7 0 1,0 0-1,5 1 100,-3 0 0,5 0 0,2 0 0,0 1 1,-4 0-1,-5 0-276,12 2 0,-6 0 0,-1 1 278,1 0 0,-1 2 0,3 0-8,-4 1 0,4 2 1,0 1-1,-3-1-5,0 1 0,-3-1 0,3 2 4,-6 0 1,2 0 0,-1 1-1,-5-1-8,15 6 1,-5 2 17,-11-3 1,0 2 0,-2 0 92,14 9 1,-3 0-78,-2-1 0,-4 0 246,-12-4 0,-5-2-173,1 7 1226,-5-3-1153,-4-2 16,-4-2 1966,-2-3-1954,-2-1-222,4 1 199,-5-6 1346,3 1-1380,-7-7-11,-3-2 12,-2-1 33,-2-1 28,-2 0 3991,-2-1-4153,-3-2-28,2 1 5,-2-2 17,1 2-11,1-1-6,0 1-17,0 0 12,0-1 5,-1 0-11,0-1-6,-1-1-5,-1-1 0,0-1-3392,-1-1 3403,-1 0-326,-1-2 320,0-1-5,-2-1-6,0 0-5,-1 0-6,-1 0 3227,1 1-3238,1 2 462,2 0-512,1 2-57,2 1-117,1 1-2330,1-1 178,2 3-4065,-2-1 6480,2 3 0,0 0 0</inkml:trace>
  <inkml:trace contextRef="#ctx0" brushRef="#br0" timeOffset="43626">22710 1089 22055,'-6'-4'2274,"1"0"-1591,5 4 1407,0 0-2074,-38-38 7,34 33-23,-27-26 28,48 42 0,4 2 5,9 1 18,29 5-365,-8-4 328,-2-5 0,2 0-1765,11-1 1756,-21-4 1,0 0 0,14-2 11,-2-1-6,-4-1-5,-3-4-748,-5-1 765,-3-5 27,-4-3 1,-6-4-32,-4-5 25,-5-6-4,-3-6-7,-5-4 12,-3-4 5,-4-3-10,-2 1-1082,-2 0 1081,0 4 17,-2 2 1303,0 5-1303,0 6 765,0 4-787,0 7 47,1 3-81,0 4 1721,1 3-2079,0 3 137,4 10-278,1 1-397,5 10-835,3 1-3785,2 4 5516,5 4 0,-10-13 0,1 0 0</inkml:trace>
  <inkml:trace contextRef="#ctx0" brushRef="#br0" timeOffset="44345">23539 2206 26137,'-6'-58'506,"-1"0"0,2 5 0,0 9-425,3 21 108,0 3-17,-1 6 41,1 3-250,1 6-53,0 1-190,1 15 314,0 2 4,0 15-9,2 5 7,1 8-10,1 7-1902,1 6 1914,0 6-70,-3-28 0,1 1-36,1 18 1,-1 0-1381,0-10 1,0 0 1371,1 13 0,0 0 13,-1-15 0,0-2-475,0 0 1,1 0 458,-1-2 0,0 0 7,-1-2 1,1-2-30,0 25 39,-1-8 16,-1-11 6,-2-8 0,-3-9 5,-4-8-84,-19-22 90,6-6 848,-15-20-837,11-4 1001,-3-10-986,13 22 0,1-3-6,-2-2 1,0-2 2,1-2 1,1-1 2,-1-2 1,0-1 4,2-2 1,1 0 0,0-1 0,1 0 2,1 0 1,2-1-6,-1 1 0,2 0 3,0 1 0,0-1 2,2 1 1,-1 1-1,2-1 1,-1 1-1,2 1 1,-1-1 2,1 2 1,1 1-4,0 1 1,1-1-648,2-10 1,2 1 638,1 13 1,2 1-1,3-8 0,2 3-403,16-7 378,9 6-33,5 7 10,6 7 1,2 6 5,2 8 11,0 5-1459,-1 9 1476,-1 7 17,-1 8 713,-4 9-764,-1 7-27,-5 7 1032,-2 5-1066,-6 6 5,-6 3 1,-8 2 5,-8 1 12,-13 0 5,-10-2-1,-16-2 60,12-29 0,-4 0-17,-2-2 0,-2-1 2,-3 0 1,0-3-45,-2 0 1,0-1 58,-1-2 0,0 0 25,1-2 0,1 0 17,-28 7-6,7-5-11,8-5-28,6-5-151,10-2 2220,7-6-2830,11-3-522,5-4-626,12-6 1937,11-3 0,-7 8 0,4 1 0</inkml:trace>
  <inkml:trace contextRef="#ctx0" brushRef="#br0" timeOffset="45399">24441 1720 20446,'0'-4'2507,"0"1"-290,0 3-1477,-68-32-2891,36 24 2302,-11-9 1,0 2 835,9 15-703,0 4-132,0 3 225,0 6 171,2 3-391,1 5 83,2 1-657,2 5 1013,3 0-180,2 2-86,6 1 1027,2 11-1329,8-10-73,4 6-80,10-14-192,4-4-347,8-2 197,3-3-333,4-2 731,4-6-2467,1-2 2884,2-3 184,1-5 355,0-3-6,-2-7-11,-1-2-61,6-15-335,-12 3 35,3-10-377,-15 8 2889,-3-1-3287,-2-12 606,-4 1-669,-1-13-335,-4 24 108,-1 4 167,-2 20-44,2 4-123,-3 1 1102,2 6 132,-4 11-116,2 0-86,-2 10-14,2-3-151,1 4-283,1 2-28,2 17 0,2-10-248,3 11-1265,4-14 847,12 8 54,-2-10 160,10 6 227,-6-15-363,2-3 757,0-3-74,-1-3 331,-2-3 315,-3-4 129,-2-3 67,-2-2-36,-2-4-736,-2-2-165,0-5 0,-3-2 0,0-2 0,-3-2 0,-2-2 0,-2-3 0,-1-2-2530,-2-3 1327,0-2 591,-2-3-130,0-12 196,3 10 401,1-7-9,9 7 357,0 9 158,7-3 232,-3 11 181,0 4 159,1 1 59,2 4 153,-1 1-214,1 4-931,8 0 0,-5 4 0,7 3 0,-7 3 0,-1 4 0,0 4 0,1 3 0,-2 2 0,0 3 0,4 15-893,-4-7-92,4 11 74,0 0 222,-4-9 86,6 7 97,-5-15 160,1-2 63,3-3-787,27 7 1083,-16-14-230,22 2-183,-9-14 969,-11-5 55,10-3 84,-16-4-3061,-2-3 3133,-3-4-304,-3-2-87,4-16-70,-4-10 45,-8 10 0,-2-1-604,2-14 131,-5-5-267,-7 29-70,-4 4-28,-1 1 288,-10-4-214,2 8 82,-6 0 251,3 9 540,0 3 92,-1 3 3583,-1 2-3098,-1 4-20,-1 3-1030,-9 14 0,6-2 0,-7 9 0,11-4 0,1 3 0,1 1 0,2 1-170,4 1-811,3 10 66,8 0-85,5 0-226,6-8 170,5-13 492,13-1 406,-6-6 247,11-2 240,-12-7 407,1-4 617,-2-4 120,-1-4 78,-2-5-1012,-2-4-1806,-2-3 1514,1-16-458,-6 8-277,0-12-445,-6 13-121,-1 0 26,-1 2 213,1 2 215,-2 2 2239,0 3-1897,0 4 39,-1 4 3229,0 3-3119,0 3 517,0 3-597,0 2 107,-4 5 595,2 3-276,-4 5 81,1 4-136,1 3-166,-2 15-383,3-5 351,-1 10-64,3-10-763,4 1 49,3 0-1554,22 24 830,-5-21-203,19 14-418,-10-27 2251,24 2 1,-30-12 0,12 1 0</inkml:trace>
  <inkml:trace contextRef="#ctx0" brushRef="#br0" timeOffset="45995">26011 1890 30361,'-10'-49'-498,"0"1"0,1 8 1,2 5-165,1 5 1159,4 16-517,0-1 108,2 11-296,0 0 372,0 11-1149,1 1 1533,1 9-523,3 1-84,0 5 11,1 4-31,0 17 74,-1-9-474,0 10 379,-2-15 189,-1-3-38,0-1 78,1-4-39,-1-3-24,0-3-31,-1-2 37,0-4-73,-1-4 437,0-3-435,0-2 73,0-10 58,-1-9-3517,0-5 3462,-1-5-416,1 3 430,1-1-112,1-5 157,1-1-129,5-19-718,1 11 889,3-11-1,-2 18 2544,1 5-2472,1 3 399,1 3-246,2 5 72,1 3 98,3 2 95,2 4 128,3 4-13,4 1-254,2 3-528,1 2 0,1 2 0,-1 5 0,0 2 0,-2 4 0,-1 2 0,-1 3-149,-4 2-534,-2 2-1,-4 0-27,-4 2 10,-4 0-27,-2-1 87,-4 0 192,-1-2 118,-1-2 588,-3-2-256,0-3 266,-3-3 121,0-2 251,-2-1 179,0-5 350,1-1-222,2-7-616,3-3-671,1-5 89,1-1-58,0-3-84,0-3-140,1-1-224,1-4-14,2 0 569,0-2 552,2-1-63,1 0-63,2 1 52,0 1 90,3 3 13,11-3-295,-3 9 506,8-2 122,-4 11-143,2 2-568,2 2 0,1 1 0,24 11 0,-18-1 0,16 9 0,-25-2 0,-3 3 0,-2 1 0,-2 2 0,-3 1-401,-3 3-268,-2-1-540,1 13-3128,-4-10 2791,2 8-464,-3-13-1708,-1-3-610,1-2 4268,1 0 1,-4-10 0,0 0 0</inkml:trace>
  <inkml:trace contextRef="#ctx0" brushRef="#br0" timeOffset="46626">27187 1854 32767,'28'-15'-190,"0"1"0,23-11 570,-16 22-380,-7-1 0,9-2 0,-13-1 0,-1-2 0,4-9 0,-8 2 0,1-8 0,-11 3 0,-2-3 0,-4-2-1197,-1-2-429,-8-22-232,1 20 313,-7-12 212,3 27 3547,1 3-2488,-1 3 1715,0 3-954,1 2 254,0 2 541,0 0 129,-1 5-1154,-1 3-257,-2 5 0,-2 6 0,-1 4 0,-10 20 0,5-7 0,-5 13 0,10-12-669,2 1-136,4 1 103,4-1-357,5 0 369,7-1-87,7 0 236,6-2 54,24 9 525,-16-23 0,1-1 143,0-1 0,1-1-43,1-3 1,-1-4 379,11-2 629,-1-3-546,-2-5-134,-4-3-147,-3-4-317,-2-6-489,-5-2 577,-3-5-242,-4-4 318,-3-4-180,-4-5-197,-2-24-239,-4 9-24,-3 16 1,1 0 30,-1-16-192,1 0 78,-1 0-81,1 0 114,-1 0 161,0 2 182,-1 1 58,-3 2 29,-4-15-54,-2 15 219,-3-10-97,-1 7 10,3 15 234,-3-7-205,5 16 271,0 2-222,2 2 10,1 5 4,1 0 892,1 6-970,1 2-7,1 4-61,0 1 640,-1 7-606,1 3 14,-3 21 0,2-1-515,-1 16 553,3-5-1226,0 7 1215,2 5-12,0 6 6,4 3-3,-2-28 1,-1 0-1,1 0 0,1 1-3,-1 1 1,2-1-23,-1 1 0,1-1-200,0-1 0,2 2-58,8 24 1,2 0 105,-6-22 1,0 0-625,7 18 1,1-3 147,3-5-173,-2-6-279,-2-5-461,-3-7-654,-4-5-6448,-4-6 8242,-3-7 1,-3-6-1,-2-3 1</inkml:trace>
  <inkml:trace contextRef="#ctx0" brushRef="#br0" timeOffset="47597">27757 1708 22192,'0'-4'2087,"0"1"-1470,0 3 166,66-37-4210,-35 25 3523,12-9 0,1 2 23,-9 14 671,3 2-408,4-1 874,3 2 663,1 0-1751,-13 2 0,0-1 439,15 0-89,9-1-47,-26 1-477,-7 0-87,-7-1 922,-8 0-1311,-6 0 586,-9-2-299,-14-1 302,0 2 522,-15-2-286,15 3 78,-4 1 536,12 0 94,2 0-791,3 0-260,1 1 0,2-1 0,2 1 0,0 0 0,5 3 0,1 1 0,5 5 0,4 1 0,4 2 0,5 0 0,22 4 0,6-3 0,2-3 0,-6-6 0,-20-7 0,-3-3 0,3-12 0,-9 2 0,1-10 0,-11 5 0,-3-4-513,-2 0-955,-3-1-344,-4 1 506,-3 0 249,-3 2 325,-2 2 394,-6-2 461,-1 6 325,-1 3 3065,3 8-2831,3 5 330,0 4-754,-2 3-183,0 5-143,-2 4-161,-1 4-696,1 4 877,1 4-229,2 2 364,2 2-161,7 2 0,3 1-162,1 9 113,3-7 0,3-1-186,8 2 196,8 1-42,17 13 237,-5-14-35,13 6 251,-13-21 288,21-2 323,-19-11 155,26-2-268,-34-11-796,8-4 0,-14-3 0,-1-1 0,-3-3 0,-4-2 0,-1-3 0,-3-2 0,-1-14-33,-1 8-1012,-1-11-3176,0 11 3532,2-12 136,1 10-2018,3-9 2398,-1 14-533,2 2 903,0 3 97,1 2 99,1 4 1994,-1 3-1795,1 3 89,1 2 157,0 3 2853,1 2-2773,2 0-918,18 14 0,-11-2 0,14 13 0,-16-3 0,-1 2 0,-1 5 0,-1 1 0,-1 3-354,-2 0-148,-1 1-3297,-2 1 3349,-2-2-924,-1 0 1082,-2-3 106,2 6-18,-3-12 110,2 2-74,-5-14 93,0-3 489,-1-3-192,1-3 3631,1-1-2646,2-2 595,1-4-1802,11-9 0,-3-2 0,7-8 0,1-13 0,-5 6 0,-3 0 0,-1-2 0,4-9 0,4-16-725,-8 15 459,-7 12 0,-1 0-172,3-32-181,-1 2 287,-9-1-80,-4 23-43,-1 4 1168,-3 7-448,4 16-306,0 2 91,3 6 494,1 4-253,0 5 1172,0 2-1547,2 7-1129,1 4 493,4 5 721,6 10 1,2 3-21,7 13-1693,-3-7 1,2 1 1588,11 11 51,-15-26 0,1 1 23,0 0 0,0 1 186,1 0 1,-1 0 3,-2 0 1,0 0-334,7 26-210,-10-5-305,-14-5-1806,-16-4-7318,-8-8 9272,-6-7 1,13-13-1,6-6 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4:43:50.138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3238 2227 22278,'-5'4'9830,"2"-1"-9171,3-3-659,-24 37 0,20-30 0,-16 25 0,27-41 0,3-4 0,5-3 0,4-5 0,4-3 0,3-4 0,2-2 0,-6 5 0,1-2 0,11-17 0,-10 14 0,0-2 0,8-21 0,-14 24 0,-1-1 0,-1-2 0,1-1-191,-1-2 1,1 0-335,-1 0 1,-1-1 96,0 0 0,-1-1 15,0 2 0,-1 1 13,-2 0 0,0 2-393,6-28 196,-5 8-4,-7 9 232,-3 7 1739,-7 8-2174,-5 6-196,-4 6 187,-12 4 194,6 6 1597,-8 4-905,11 8 441,0 3 3583,3 5-3210,1 4-203,2 4-43,1 6-449,1 5-775,1 6 296,1 6-716,2-8 1,0 2 608,1-8 0,0 2 134,-1 13 1,-1 7-1,0-5 162,2-8 0,1-1 61,-3 24 0,1-2 13,3 1 25,2-6-121,6-5-62,3-6-45,7-5-110,3-5-241,5-5-69,3-5 0,19 0 301,10-9 374,2-4-412,1-13 726,-15-7 236,-2-7 179,2-6-261,-15 1 1,1-1 449,13-14-1004,-9 2 0,-2-2 609,0-8-332,-10 6 0,-3-2 804,1-20-1027,-3 2-41,-10 3-340,-6 30 22,-4-2-85,-2 15 34,-7 0-121,-3 5 874,-3 7-28,3 5 1983,2 8-1497,4 3-291,0 4-32,1 5-266,2 5-208,0 3 0,1 2 0,2 2-64,1 0-601,1-2 154,4-1 110,20 20-260,-2-22-124,21 11 147,13-28 561,-9-8 130,-14-4 1,1-2-1124,15-7 1497,1-4 180,0-7 448,0-5 270,-1-6-24,-1-3-1251,-3-6-50,-3-3 0,-4-6 0,-9-4 0,-2-4 0,-10 18 0,-2-1-198,8-23 0,-3 1-213,-11 22 1,-3 1-172,2 0 1,-2-1-46,0 0 1,0 1 20,0 2 1,0 0-519,2-27 200,-2 9 351,-3 9 208,-2 11 178,-8 2 200,-11 12-155,2 4 536,-7 14-503,6 15 1004,4 3-1102,-8 26-5,7 10 942,1 5-791,10-26 0,0-1-1753,2 21 1699,3 3 47,2-14 1,5 4-73,9 1 0,5 4 0,-1-3-2,1 6 0,2-3-9,2-5 0,4 2 0,-1-10-183,-4-13 1,1-5-163,1-1 1,-1 0-245,1-2 1,-1-1-1860,24 13-6329,-8-7 8908,-9-6 1,-16-9 0,-8-3 0</inkml:trace>
  <inkml:trace contextRef="#ctx0" brushRef="#br0" timeOffset="198">4562 1817 19514,'-7'-1'2997,"1"0"-1441,6 1-237,0 0-1060,120-53-2875,-59 35 2666,-12-1 1,9-4 0,-7 6-328,-16 12 0,-3 2-484,2 0 0,0 0-9070,24-3 9874,-9 4 1,-24 0-1,-11 1 1</inkml:trace>
  <inkml:trace contextRef="#ctx0" brushRef="#br0" timeOffset="1674">7179 2029 23138,'0'-55'237,"0"0"0,-1 5 0,0 6-108,-3 12-119,-3 1-41,-1 2-5,-2 2 767,0 3-854,-2 3-759,-2 3 1413,-2 5-511,-1 3 774,-2 4-4,-2 3 273,-1 2 1059,-2 4-528,0 3 261,0 5-1504,-1 4-351,-11 17 0,14-4 0,0 1 0,-15 22 0,18-18 0,3-1 0,2 6 0,5 0 0,3-2-609,3-2-701,5-3 111,4-3 41,7-3-279,4-3 303,5-2 449,4-4 319,2-3 316,4-4 350,-1-3 314,1-4-418,0-5 1345,0-3 18,0-7 2179,-2-3-3738,-1-4 0,-3-3 0,-3-3 0,-4-2 0,-6-2 0,-5-2 0,-3-1 0,-3 0-670,-1-1-554,-3 3 21,0 2 184,-4 3 74,2 4 248,-3 4-43,2 3 251,-2 3-106,1 5 353,0 2 452,-2 3 857,2 1 359,-2 5 1189,3 3-612,-6 15-1500,2-2-503,-3 11 0,4-5 0,1 4 0,0 1 0,2 1 0,3-1 0,2 0 0,5-3-825,5-1-572,6-2 35,7-2 539,6-4 363,4-1 430,25 1 399,-11-7-18,-16-5 1,1-2 807,13-1 538,14-2-728,-16-5-969,7-2 0,-22-3 0,-4-2 0,-5-1 0,-3-2 0,0-10 0,-8-6 0,0-3 0,-10-2 0,-2 5 0,-4-1 0,-1 0 0,0-1-1900,2 1 377,1 1 646,1 2 172,3 3 2018,0-6-1124,2 9 235,1-3 1060,1 11-697,2 1 21,1 4-808,0 1 0,1 2 0,1 2 0,0 2 0,1-1 0,1 2 0,1 0 0,1 3 0,1 1 0,8 9 0,-4 1 0,16 16 0,-13-8 0,7 11 0,-9-7-578,0 3-907,-1 1 110,-1 0-165,0 1 858,-2-2-125,1-2 453,-2-2 60,-1-3 120,0-2 152,0-4 146,5 4 288,4-6 366,0-1 117,2-6 500,-5-6 400,2-1 117,2-4-1912,3-3 0,0-3 0,1-3 0,0-2 0,-1-3 0,-2-4 0,5-13 0,-9 5 0,3-12 0,-9 11 0,-4-1 0,-2 2 0,-4-1 0,-1 3 0,-2 1 0,-2 2-994,-2 3-351,-3 2 5,0 1 94,1 3 61,0 0 231,-1-2 106,3 5 271,0-1 4337,5 5-3527,-1 2 125,1-2 195,2 4 656,1 0 331,3 3-704,1 1-836,2 0 0,2 1 0,1 0 0,10 4 0,-3 0 0,8 4 0,-6-2 0,3 2 0,1 0 0,3 0 0,2 1 0,2 1 0,0 2 0,1 0 0,-3 0 0,0 3 0,-4 0 0,-3 2 0,-4 2 0,-4 1 0,-5 2-447,-2 2-539,-4 0 253,-2 1 198,-2 1 130,0 1 89,0-1 57,3 1-182,3-1-272,7-1-4129,18 5 4108,2-7 1,-4-4 0,-10-10 0</inkml:trace>
  <inkml:trace contextRef="#ctx0" brushRef="#br0" timeOffset="1900">9289 1632 32767,'52'-28'0,"1"1"0,-1-1 0,-3 2 0,-1 1 0,-7 8-1032,13 14-2209,2 1 118,-2 1 2283,5 4 1,-29-2-1,-1 2 1</inkml:trace>
  <inkml:trace contextRef="#ctx0" brushRef="#br0" timeOffset="2066">9532 1973 32767,'61'-12'0,"0"-1"0,-4 1 0,-4 0-1901,-20 3 1,-2 0 1964,7-1 0,-3 0 1,4-1-1,-2 1 0</inkml:trace>
  <inkml:trace contextRef="#ctx0" brushRef="#br0" timeOffset="5724">11942 1183 25998,'7'-10'2140,"-1"2"-1499,-6 8 3347,0 0-3988,-33-14-387,20 11 83,-26-11-32,27 14 358,-2 0 316,-3 1 39,-4 0-211,-3 1-42,-3 1-124,-2 0 0,-1 1 0,0-1 0,-1 0 0,2 0 0,-8 1 0,11-2 0,-4 1 0,15-3 0,3 0 0,3 0 0,2 0 0,1 0 0,4 0 0,-1 0 0,2 0 0,1 2 0,0 1-396,0 3-851,1 2-75,0 0-97,1 3-55,-1 0 685,1 3 12,-1 0 648,0 4 41,0 1 164,-2 30-27,-2-14-3272,-1 23 3461,-2-21 43,-2 2-452,-1 1 467,-2 2-4,0-1-10,-1 1-31,0-2 168,2 1-24,1-2-88,2 0-138,2-1 5,1-1-1226,3-2 1109,-1-3 2075,5-2-2381,0-3 198,5-1-342,0-3-46,3-2-44,2-2 117,0 0 151,11 2 161,-4-5 169,9 2 1842,-4-8-1428,4-1-2478,3-3 2758,4-2-160,3-2-670,3-1-334,3-2-1807,1-3 2320,7-3 1,-25 3 0,-2-1 0</inkml:trace>
  <inkml:trace contextRef="#ctx0" brushRef="#br0" timeOffset="7555">13075 1562 30634,'5'-43'-216,"-1"-1"0,0 2 1,-1 6-1363,-2 17 767,-2 0 160,0 12 30,-5 7 2422,-2 15-1250,-2 4-1311,0 14 1302,1-1-45,-1 4 66,1 3 47,0 3 202,1 2-2147,4 1 639,0 0-69,3-1 207,8 14-220,0-17-83,8 6-194,0-22 343,1-6 443,2-5 563,0-6 552,2-4 558,0-2 692,10-14 686,-5-1-1350,5-13-1432,-8 1 0,8-16 0,-8 8 0,6-10 0,-11 15 0,-1 1 0,-2 4 0,4-4 0,-7 9 0,2 0 0,-7 11 0,-2 3 0,-1 3 0,-1 1 0,0 5 0,4 11 0,0 2-163,2 9-1631,-1-2-110,0 4-264,0 3-259,0 3 603,1 4 1741,0 0-71,0 2-196,1 1-377,-1-1-583,3 2-1165,-2-2 2465,3 5 0,-6-21 0,0-2 0</inkml:trace>
  <inkml:trace contextRef="#ctx0" brushRef="#br0" timeOffset="7737">14089 1997 32767,'-7'31'-603,"2"10"-2756,5-11-641,4 10 3553,6-9 0,-4-15 0,2 0 0</inkml:trace>
  <inkml:trace contextRef="#ctx0" brushRef="#br0" timeOffset="8220">15279 1401 32767,'-9'-43'-1412,"0"0"0,4 5 0,-5 9 491,-17 19 1416,8 11 1890,-14 5-1831,-6 17-156,6-1 510,-11 13-1924,12-5 1490,12-6 1,-1 2 9,-8 15-484,12-13 0,1-1 0,0 13 0,4-3 0,5 14 0,6-14-655,4 8-363,13-9-232,0-11 320,7 3 506,-2-16 741,0-4 546,15-4 686,-8-7-1,10-6-1548,-11-6 0,10-15 0,0-9 0,-2-4 0,-8-1 0,-11 10 0,-1-1 0,-2 3 0,3-10 0,-5 14 0,0-5 0,-6 18 0,-3 2 0,-1 4-517,-1 3 1034,0 1-520,0 4-92,-2 8-232,1 3-71,-3 12 278,1 2 76,0 5 1,2 4 82,0 4-31,3 3-1397,1 5 927,2 3 108,0-9 1,2 2-39,-2-10 0,0 1-92,3 13 0,0-1-217,-2-12 0,1 0-3191,3 17 1,1 2 3847,-2-6 1,0-3 0,-1-3 0,-1-4 0,1 6 0</inkml:trace>
  <inkml:trace contextRef="#ctx0" brushRef="#br0" timeOffset="8421">16025 2113 32767,'-1'47'-1358,"2"-3"-915,0-14-431,1 0 2578,0 7 0,-1-18 0,1 0 0</inkml:trace>
  <inkml:trace contextRef="#ctx0" brushRef="#br0" timeOffset="8990">17033 1768 32183,'5'-52'-1195,"1"-1"1,-1 6 0,-1 5 1214,-4 12-907,0 1 502,0 2 219,0 2 955,0 4-817,0 3-1584,0 3 1520,0 4 622,-1 2-610,1 5 1378,-1 2-1590,0 13 327,-1 0 69,-1 13 6,0 1 47,-1 5-22,-2 5-461,0 5 542,-2 4 172,0 4-327,0 4-95,0 3 40,2 3-2879,2 1 2698,2-1-144,3-2-740,5 0-42,5-3-815,5 0-2906,2-1-4772,-2-5 9509,0-8 1,-9-18 0,-2-8 0</inkml:trace>
  <inkml:trace contextRef="#ctx0" brushRef="#br0" timeOffset="9294">17841 1972 21770,'39'-14'386,"0"-1"1,-3 2-1,-10 4 1887,-23 9-2217,-2 4 363,-1 2-556,0 6 27,0 3 19,-3 5 349,-3 3-546,-4 4-27,-2 1 5,-3 3 528,-2 1-983,-1 2-4356,-1 0-3977,3-3 8802,3-4 0,7-13 0,2-6 0</inkml:trace>
  <inkml:trace contextRef="#ctx0" brushRef="#br0" timeOffset="9994">19208 1669 18537,'-1'-43'805,"0"-1"0,1-2 0,3 6-453,5 11-100,3-5 56,4 3-257,-1 10 1240,8-6-1268,19 4-1,4 9-522,8-1 478,-8 12 5,-12 5-17,1 3 17,0 4 1,0 5-12,-1 2 14,10 15-31,-13-6 653,5 11-703,-19-9-490,-5 2 484,-6 1 28,-4 0-2305,-7-1 2361,-5 1 333,-20 8-299,2-10 22,-11 5-1059,10-15 1071,1-2 16,2-3 23,3-4-484,3-3 665,3-3 2431,3-3-2432,1-4-31,4-3-26,2-3 1619,2-10-1746,3 8 1521,12-14-1311,-1 16 251,31-7 257,-13 12 19,18 0-3,8 9-104,-10 1-1,17 5-1117,-29-2 1,1 3 469,0 3 1,0 0-153,0 1 1,-2 1-181,20 20-138,-24-7-230,-7 2-680,-7 1 445,-6 1 107,-9-1-218,-29 8 0,-9-1 706,-2 0-819,-5-1 0,-1-4 254,7-15-441,-1-4-4798,6-3 6422,7-3 0,15-5 0,7-1 0</inkml:trace>
  <inkml:trace contextRef="#ctx0" brushRef="#br0" timeOffset="10211">20516 1722 32767,'-1'53'-340,"-1"-1"1,-1 4 0,-1-7-2336,-4-11-7156,-2 6 8979,3-18 0,3-13 1,2-5-1</inkml:trace>
  <inkml:trace contextRef="#ctx0" brushRef="#br0" timeOffset="10937">21541 1497 32767,'0'-8'0,"1"1"-412,-1 7 824,0 0-412,2-62 0,-7 39 0,5-12 0,-2 4 0,-6 23-1378,-3 9 2097,2 4-60,-4 5-1272,-7 18-69,3-2 327,-7 14 986,7-5-519,-4 22 54,8-9-538,6-17 0,1 1-510,3 15-1258,3 0 1498,7-1-101,6 1-2611,7-5 2707,6-2 223,5-4 655,6-5-212,-8-11 1,1-2 303,17 7 40,-16-9 0,-1-2 306,8 1 181,5-2 965,-14-7-1081,2-3 3294,-17-8-3184,-2-3-786,-4-5-58,-3-3 0,-2-3-239,-4-16-492,-4 3-109,-3-12-147,-4 7-406,-9-21 614,7 27 1,-1 0 483,-6-8 0,-1 2-745,4 7 1,-2 2 934,-19-20 237,11 17-77,0 2 303,2 1 61,2 2-62,4 1-151,3 0-180,2 0-116,4 2-2678,1-8 2399,6 8 35,2-6 404,5 12-89,5 0 1423,5 3-854,4 2-95,18-1-287,-5 5-1955,12 2 1944,-10 4-85,0 3-239,-2 3-164,-1 2-241,-3 4 93,-1 4 282,-2 4-207,0 3 196,-2 6-11,-2 4 16,-3 4-5,-4 3-4,-5 4 86,-3 1-48,-5 3 678,-4 1-1020,-4 2-342,-3 1-632,-2 1-1681,2-3 3182,0 7 0,6-28 0,1-1 0</inkml:trace>
  <inkml:trace contextRef="#ctx0" brushRef="#br0" timeOffset="11137">22475 1811 28405,'2'-3'1921,"1"0"-370,-3 3-889,23 20-1277,-18 1-517,15 19 139,-25-2-328,-3 2-3774,-2 1 5051,-3 8 0,6-24 1,1 0-1</inkml:trace>
  <inkml:trace contextRef="#ctx0" brushRef="#br0" timeOffset="11754">23393 1531 31192,'0'-55'-730,"0"-1"1,0 5-1,0 7-382,0 11 765,0 4 149,0 7 1047,0 2-655,-1 4 2,1 5-1507,-1 3 1330,0 7-151,0 1 1179,1 4-1043,-2 3 23,-1 8-172,0 4 51,-5 22-37,2-4-480,-3 15 529,2-10-686,1 2 639,0 2-36,2 0-516,2-1 675,3 0-10,3-4-2990,5-2 2995,4-3 1,3-3-379,2-5 515,1-4-126,-2-6 268,0-4 93,-2-5 164,1-5 526,-2-6-131,2-5-70,1-5-158,2-7-184,2-2-195,-1-4-97,1-4-163,1 0-126,0-2-263,0 1-7,0 1 117,-2 2 102,-1 4 3011,-2 4-2827,-4 3 16,-3 5 1261,-4 3-1292,-1 3 402,-3 3-351,-1 2 108,-1 4-583,0 5 8,0 16-8,-1 0-12,-3 28 35,0-16-1228,-1 15 1149,1-12-196,1 3 435,2 1-174,1-1-263,2 1-437,3-1-799,5 1-2523,5-3 3609,6 5 0,-9-23 0,1-1 1</inkml:trace>
  <inkml:trace contextRef="#ctx0" brushRef="#br0" timeOffset="11987">24676 1813 26414,'0'-7'335,"0"2"-341,0 5 3850,0 0-2947,-1-38-1448,1 36 54,-2-23 176,-1 48-68,-1 5 535,-1 5-146,-2 20-3327,1-10 2173,-1 14-2077,5-15 2014,-1-1-2654,2 0 3396,1 6 0,0-22 0,0-1 0</inkml:trace>
  <inkml:trace contextRef="#ctx0" brushRef="#br0" timeOffset="12660">25967 1434 23047,'-5'-47'-89,"0"-1"0,2 5 0,-4 7 1496,-10 17-1605,4 8 119,-6 1 33,5 9 19,-2 1-3159,1 5 2669,-2 4 1385,0 7-696,-11 19-94,4-3-170,-9 17 143,8-7-12,-2 6-501,1 3 473,-1 3-28,2 1-3,11-13 1,2 0 889,4-11 1,1 1-885,-2 8 0,4 1-11,9-4 0,3-2 7,8 16 4,-3-21 0,5 0-3,14 2 1,3-4 10,7 7 3,-8-10 0,0-2 71,7-6 0,-12-8 66,10-11-67,-20-8 110,2-8-127,-11-1 1,-2-3 964,-2-3-953,-2-2 5,-2 0 701,0-1-723,-3 2-2186,-5-9 2192,-3 11-18,-5-3-2224,-10 11 2295,3 7-288,-10 2 628,6 8-1219,-2 4 1374,0 4 1308,-1 4-1417,-9 11 1407,11-4-1679,-6 9-424,17-6 387,4 2-1078,6 2-521,4 2 1312,17 2 1,3-1 0,-9-5-1,23 21 1</inkml:trace>
  <inkml:trace contextRef="#ctx0" brushRef="#br0" timeOffset="12862">26658 2057 29043,'-18'57'-1531,"3"-6"732,15-23-418,1-1-990,2 2-1437,3-1 3671,4 4 1,-5-16 0,0 0 0</inkml:trace>
  <inkml:trace contextRef="#ctx0" brushRef="#br0" timeOffset="13178">27240 1498 20103,'8'-45'595,"-1"0"1,0 4-1,2 8-231,6 16-89,1 3 1151,2 4-1251,-1 2-52,3 5 416,0 1-478,2 1-38,2 3 22,11 8-23,-8 2 45,20 18-56,-21-5-553,-6 1 1,-1 2 557,0 12-21,3 19 130,-11-10-148,-4-9 1,-2 1 11,-1-8 0,-1 0-738,0 11 1,0 0 692,-2 17-28,0-2-45,-1-4-45,-2-3-432,-1-4 208,-2-2-1650,0-3 1096,-1-1-522,0-3-1179,-1-1 2653,-1 1 0,3-18 0,1-3 0</inkml:trace>
  <inkml:trace contextRef="#ctx0" brushRef="#br0" timeOffset="13361">27321 2004 22669,'1'-45'71,"-1"1"0,0 3 0,6 8-82,15 19-40,5 2-44,5 2-106,7 3-680,4 2 259,7 3-1088,4 0-605,5 2 1928,-24 0 0,-1 0 0,3 0 0,-2 0 0</inkml:trace>
  <inkml:trace contextRef="#ctx0" brushRef="#br0" timeOffset="13904">28282 1252 24772,'-1'-3'-655,"0"1"4418,1 2-3631,27-60-1921,-13 41 1585,4-14 0,1 2-80,0 24 112,2 0-730,3 1 942,1 2 33,1 0-243,14 2 248,-10 1-7,9 3-201,-15 1 149,1 2 563,-2 2-586,-1 1-24,-2 0-62,1 3 2,-3 1-7,1 2 18,-2 2-3,0 1 2,-3 2 9,0 1 10,-1 2 65,-2 1-12,-2 2-209,-1 2 193,-2 2 33,-1 2-28,-1 3-409,-1 2 415,0 3-28,-1 2 39,1 5-1540,-1 2 1541,0 4-7,0-11 1,1 0 2,-1-9 0,-1 0-824,2 11 0,-1-2 849,1 17-33,-1-3-11,0 0-6,-2 0 17,-5 0-26,-2 0-761,-6-1 742,-5 0-44,1-18 0,-1 0 26,-13 16 6,1-11 1,-2-2 18,-8 3 22,13-17 1,-1-1-77,-12 4 116,0-4-1716,-18 1-1632,15-9 3332,-18 1 1,39-12 0,1-1-1</inkml:trace>
  <inkml:trace contextRef="#ctx0" brushRef="#br1" timeOffset="20037">13393 3049 8998,'-2'4'6151,"1"0"542,1-4-5908,1-40-153,-1 25-111,0-30-325,0 38-56,0 2-50,-1 5-45,-2-1-12,-1 2-16,-2 2 11,-2 4 0,-3 3 0,-2 4 34,-9 14-23,3-4-1905,-4 12 1882,7-8-10,3 0-12,2 0 12,3-1-12,4 0 12,1-2-17,9 9 16,1-11-5,8 7 0,2-14 12,2-1-12,3-2 16,1-2-4,2-3 38,12-3 45,0-4-39,-1-4 6,-6-4 22,-12-3 5,-2-3 7,-2-1 10,-2-3 0,-2-2 7,-2-1-12,-4-2-17,-1-2 112,-6-22-129,-2 16 1638,-4-16-1661,-1 23 7,-2 2 33,-17-12-56,10 14-6,-12-8-11,15 18 12,0 1-34,1 3-12,0 2-16,2 2-51,0 0-55,2 2 150,0 2-398,2 3-296,1 3-554,2 4-1681,4 2 2924,0 4 0,2-9 0,0 1 0</inkml:trace>
  <inkml:trace contextRef="#ctx0" brushRef="#br1" timeOffset="20537">15568 3264 20939,'-7'-43'509,"0"0"1,0 3 0,2 9-163,5 17 386,-1 0-492,1 4 509,0 0-598,0 3 245,0 2-324,0 2 533,0 2-617,1 0 365,1 8-331,2 0-29,1 8 12,1 2-12,0 2-22,1 4 0,-1 4-22,0 2-40,-2 4-55,1 1-124,-1 2-1737,2 21 349,-1-11-4287,1 15 5944,1-14 0,-4-22 0,0-1 0</inkml:trace>
  <inkml:trace contextRef="#ctx0" brushRef="#br1" timeOffset="21120">17416 3308 15529,'-4'-4'2756,"1"1"-448,3 3-1950,-19-62-511,21 27 265,-9-3 0,3 0 62,20 8-34,0 11 197,1 1-269,2 4-12,-1 2 86,-2 3-125,-1 4-12,-2 3 7,-3 1-12,0 3 5,-1 2 6,-1 4-16,1 4 5,-1 4-11,0 3-6,-2 3-6,-2 3 7,-2 1-12,-3 2 5,-3 2-1055,-4 1 1056,-3 0-25,-12 14 64,5-10-12,-7 8 12,7-16 6,2-2 5,1-3 33,-5 4-33,8-8-22,-3 2 11,10-10 16,2 1-5,1-3 23,4 0 5,2-3 1424,5-2-1441,5-1-27,5-1-3403,6-1 3290,6-1-95,6-3-892,-4 0 1,2-1-1534,22-4-2295,-19 3 1,-1 1 4749,9-3 1,-22 5 0,-10 1 0</inkml:trace>
  <inkml:trace contextRef="#ctx0" brushRef="#br1" timeOffset="21815">19756 3198 16168,'1'-10'1423,"0"2"-684,-1 8 1194,0 0-1513,-3-65-526,-1 40 280,1-13 0,-1 0 441,-5 11-464,3 8-67,1-4-39,3 9-22,3 3-23,3 1 0,4 1 347,15 1-342,-1 4 1,11 1 5,12 5-39,-10 2-854,12 4 871,-17 2-1,-1 3 1,-4 2-69,-2 2 69,-3 2-1,-2 1 24,-3 0-36,-2 2-3075,-2-2 3071,-2 1 6,-3-1-40,-3 9 627,-6-8-582,-3 6 23,-6-11 5,-2 0 17,-2-1 60,-3-1 20,-10 2-41,6-4 22,-6 0 29,8-7 3420,3-2-3359,0-1 22,2-2 12,3-2 0,2-1 162,2-6-123,4-1-168,2 1-33,4 0-18,3 4-16,5 1-6,2 1-5,3 2 11,14 2-6,-7 2-11,13 2-6,-10 3 1,28 16 5,-18-6-196,0 1 0,-1 1 168,-1 1 0,8 9-56,-7-1 28,-12-6 16,0 5-4,-15-11-1,-5-1-11,-9-2-17,-5 0-3045,-10-2 3018,-7-2-12,-6 0-576,-4-3 448,-3-1-186,-2-3-387,1-1-956,1-1 1769,-3-2 0,23 1 0,2-1 0</inkml:trace>
  <inkml:trace contextRef="#ctx0" brushRef="#br1" timeOffset="22479">21929 3037 19339,'0'-6'2441,"0"1"595,0 5-3013,9-55 44,-8 55-39,6-42 0,-13 70 22,-7 12-27,0-8-3404,-4 14 3403,5-13 1,3 1-335,2-2 323,3 0-11,18 19 23,0-22-6,16 14 5,-4-29-22,2-3-11,2-5 58,13-4 37,-10-5 18,8-6 15,-16-3 6,-3-3 12,-3-3-12,-1 0 163,3-14 1406,-6 9-1535,5-9-2322,-2 1 2272,-4 9-860,6-9 854,-10 17-17,0-1 33,-6 10-117,-2 2 954,-1 6-960,-1 3 2800,0 6-2806,-1 4 1813,0 4-1924,-2 17-12,0-6-935,0 14 600,1-8-292,1 1-515,0 4-1238,3 1-6833,0-2 9348,2-7 0,-1-16 0,-2-8 0</inkml:trace>
  <inkml:trace contextRef="#ctx0" brushRef="#br1" timeOffset="23335">24054 3089 19934,'-26'-50'302,"4"10"577,14 40-806,-2-1 277,0 1-233,-7 0-72,3 0-6,-6 2 6,2-1 0,-1 2-17,-3 0 11,-3 0 153,-1 2-159,-1 0 18,-2 0 44,-9 4-39,8-2 466,-4 2-472,15-3-5,4 0-17,3-1-5,4 0-1,2 0 0,3 0 18,0 1-12,2 1 16,1 1 7,0 1-12,0 1 17,2 2 6,2 0-12,0 2 6,1 0 0,0 1-22,0 1-1,0 0-5,-1 0 6,-1 0 5,0 0 6,-1-1 5,-1 0 1,0-3 66,-1 5-61,-1-5 0,-2 2 51,-2-3-63,1-4 1,-1 1 73,1-4-34,2-1 39,0-2 303,2 0-337,2-5-44,0 0-6,4-4-11,-1-1-11,2 1-6,1 0 0,0 0 1,1 1-12,0 1 0,1 1-6,1 1 0,0 2-5,2 1 11,1 0-11,1 3-6,2 1 12,1 2-12,1 4 0,3 0-11,2 3 6,1-1-6,1 3-12,0 0-4,0 2-85,8 7 45,-11-5-465,4 6 437,-14-7-33,-4 0-23,-4 1 5,-4-1-206,-13 7 161,0-7-3276,-15 5 3187,2-9-78,-5-1-112,-1-1-169,-1-2-2220,1-1 1554,2-1-1137,2-3-7085,6 0 9544,5-2 0,8-2 0,4 1 0</inkml:trace>
  <inkml:trace contextRef="#ctx0" brushRef="#br1" timeOffset="23828">25586 3126 14449,'4'-4'3528,"0"1"2107,-4 3-5551,-20-17 6,6 18 78,-29-2-79,17 20-21,-9 9-18,10-5-5,-8 14-45,10-7-6,-3 10-5,14-12-369,4 1 335,4-1 23,4 2-6,4-2-17,5 0 39,6-3-83,18 10 38,-4-10 7,14 6-338,-9-14 360,1-2 378,1-3-311,21-3-17,-23-4 0,13-2 16,-31-7 18,-3-2 11,-5-3 100,-2-8-89,-5 3-11,-4-8 355,-5 6-355,-5 0-12,-4 0 124,-26-11-123,12 11-688,-19-7 710,19 16-5,1 2-12,-1 3-11,0 1-34,2 1-22,0 2-22,4 3-29,2 3-10,3 4-370,-3 9-124,8-2-654,1 8-1850,9-5 3059,3 4 0,2-12 0,0 0 0</inkml:trace>
  <inkml:trace contextRef="#ctx0" brushRef="#br1" timeOffset="25055">27443 3200 26375,'-19'-43'-607,"7"7"293,30 28 961,-3 3-190,8-2-67,5 3-162,-5 2-59,9 1-123,-9 2 359,0 1-20,-1 3-465,-2 4-66,-1 2-74,-2 2-20,-2 4-55,5 12-57,-8-3-13,4 10-11,-8-7 15,0 1 36,-2 3 33,-2 0 46,-1 1 22,0 0 11,-1 1-24,0 0-684,-1-1 585,0-1-111,0-1-282,-1-4-46,0-2-274,-2-2-311,0-2-541,-3-2-4238,-3-2 6174,-2 1 0,5-10 1,0-1-1</inkml:trace>
  <inkml:trace contextRef="#ctx0" brushRef="#br1" timeOffset="25245">27502 3576 21626,'32'-41'-170,"0"1"1,-2 2-1,-1 10 976,0 22-726,4 2 573,2 1-1678,3 2-3555,2 0 4529,6 2 1,-21-1 0,-1 0 0</inkml:trace>
  <inkml:trace contextRef="#ctx0" brushRef="#br1" timeOffset="32992">2479 4965 17249,'-2'-4'779,"0"1"2312,2 3-2760,17 46-292,-8-20-412,2 5 0,0 2 401,-2-2 22,-2 1-10,-1-1 4,-1-1 200,-3-1-188,-1-3 28,-1-2 22,-2-3 52,-1-4 295,-5-2-195,3-7-12,-4-2-55,4-7 563,-2-4-625,0-3 123,-4-16-151,3 3 0,-4-11-437,1-9 409,2 8-12,-2-13-10,4 13 5,3-2-12,1 1-116,2 1 173,5-9-6,7 5-45,2 2 1,11 5-46,-8 16 12,7 0-6,-4 7 0,1 3 1,2 2-35,0 1 23,2 3 0,1 3 0,1 4 6,10 12-1076,-8-1 1065,6 8-6,3 21-1,-15-17 7,8 22-2552,-20-24 2557,-2 0-699,-3-3 705,-2-1 5,-2 4 0,-2-11-5,0 2 38,-2-13 46,1-3 671,-1-3-549,-1-13-184,0 1 6,-2-13 0,2 2 0,1-3-6,2-1-11,0-3 2959,1-2-2948,3 2-11,2-1 1310,4 2-1293,1 1-18,2 3 7,2 2-29,0 3 23,10-2-6,-4 6 12,7 1-12,-7 8-11,1 3 0,0 1 11,0 4-11,1 2-11,1 6-6,0 3-50,9 13-1287,-8-3 1281,7 10-40,-11-6-357,4 17-6,-7-8-258,2 13-369,-10-14-639,-2 0-1311,-2 1-5550,-3-4 8603,-1-6 0,0-13 0,-1-5 0</inkml:trace>
  <inkml:trace contextRef="#ctx0" brushRef="#br1" timeOffset="33665">3574 5211 14119,'-3'-9'4005,"0"2"-1593,3 7-401,0 0-1310,18-19-645,-5 14-23,17-14 6,-8 18-11,2-2 305,1-1-311,0-3-11,-2-1 6,-1-1 11,-2-2 996,-4-1-980,-2-1 80,1-17-80,-9 9 46,-3-20-17,-14 14-3420,-1 0 3408,-6 6-5,3 10-17,-1 1 45,0 3 39,-9 2-50,7 2 39,-11 5-79,15 3 3390,-3 3-3384,7 3 44,2 1-50,0 4-10,3 2-18,1 3 18,2 3-18,1 1 1,3 4 0,2-2-503,4 3 492,3-3 5,4 0-6,4-1-5,17 7 0,-6-9 5,15 3-716,-12-13 705,3-3 1,-1-4-7,2-4 12,-2-1 11,-1-5-6,-2-4 12,-1-5 11,-2-5 16,9-13-10,-12 4 113,5-12-147,-15 8 39,2-23-28,-7 10-15,1-19 21,-6 14-1230,-2-3 1241,0-2 17,-2-1-12,1 1 17,-2 2 12,1 3-247,-5-11 414,-5 5-84,0 5 1,-4 13 272,5 21-155,-2 1 405,4 8-663,0 1 1310,4 9-1298,1 4 456,-1 7-457,1 8 1,0 5-17,2 26-20,1-21 0,2 1-751,-1 2 0,2 1 745,1 1 1,2-1-59,7 22 19,-7-29 1,0 1-40,2 1 0,-1 0-62,0 0 1,1 1-73,0 0 0,-1-1-127,1 1 1,0-1-113,0 0 1,0-1-834,11 28 1321,-1-11 0,0-1 0,-4-7 0,-2-9 0,0 1 0</inkml:trace>
  <inkml:trace contextRef="#ctx0" brushRef="#br1" timeOffset="34533">4150 5299 16314,'-3'-8'3557,"1"2"-2628,2 6-122,0 0-174,0-68-1658,5 42 1151,-2-15 0,2 1-2674,11 19 2615,17-11-78,-2 8-1017,15-8 984,-7 11-464,3-1 452,1 1-6,-12 6 0,1-1 18,15-9 32,-17 9 1,-1-1-11,7-8 16,8-12 6,-14 7 62,6-21 11,-23 21 22,-1-7 497,-10 14-430,-1 2 45,-4 2 2603,-1 2-2480,-3 3 1545,0 1-1505,-1 3 857,0 0-913,2 2 335,-1 1-531,3 3-68,1 1-38,3 2-18,0 5-5,0 3 22,0 7 6,2 6-3376,4 21 3365,0-4 0,1 15-1459,-1-9 1459,-2 1-849,0 3 854,-1-1-446,-2 0 435,0 15 6,-1-18-12,1 10 34,-1-24-28,0-5 17,0-5 2037,0-5-2015,0-4 1755,0-5-1380,0-3 1106,0-13-1464,0-1-17,2-12 23,1 1-23,2-2-11,1-1-6,3 1 1,2-1-12,1 3-5,3 1 995,2 2-1018,0 4 17,1 2-3392,0 3 3392,2 3-11,0 4 0,0 2-17,1 1-45,9 6 17,-6 1-6,7 5-16,-10 1 5,1 1-33,0 2-270,12 8 52,-6-4 2525,8 7-2784,-8-9-1024,17 7 532,-7-8-334,-4-3 0,1-3-456,8 0-359,12-1-223,-19-8 234,-4-1 578,-3-3 783,-5-2 802,-2-4 403,-5-3 588,-1-2 364,-3-2 303,-2-2 83,-2 0-16,-2 0 1164,-1-8-1942,-3 6 83,-1-4 62,-2 9-291,0 4-129,-2 2-135,-2 2 62,-7 4-275,-5 3 826,0 5-1038,-2 4-12,6 2-16,0 4-1,1 1 1,-1 12-40,4-5 12,2 9 0,4-10-1,5 1 1,2-2 5,6 0-5,3-3-1,4-1 12,4-2-6,4-4-432,1-2 438,3-3 73,22-2-29,-20-6 7,15-3 10,-29-6 12,-3-2-201,-2-3 218,-4-2-6,-2-1 11,-3-3-12,-2-1 1,-4-1 0,-2-1-23,-4-1-5,-3 0 6,-2 2-12,-2 1 22,-1 2-16,-1 3-6,0 2-27,0 3-24,0 4-10,1 3-51,2 3-16,1 2-35,2 3 390,2 3-433,1 4-41,3 4-21,0 5-111,3 12-35,3-5-107,5 9-547,5-9 295,6 0-117,4-1-119,5 0-222,5-2-388,5-1-895,5-3-3458,6-1-340,-1-5 5578,-5-2 1,-19-5 0,-9-3 0</inkml:trace>
  <inkml:trace contextRef="#ctx0" brushRef="#br1" timeOffset="35226">6568 5053 13099,'5'-7'7953,"-1"2"-6922,-4 5-207,28-68-597,-22 38 39,9-10 0,-2-3-466,-17 3 575,0 10-55,-4-6-46,0 15-49,-3 4-29,-1 2-44,-4 4-35,-2 3-33,-4 3-22,-2 3-23,-1 3 0,-4 4-22,0 5-6,-2 3-5,2 5-6,1 2-6,3 2-16,3 3-40,-2 26 51,12-19-23,1 18 12,14-26 0,3-2-6,5-1 5,6-3-10,3-3 5,4-2-12,2-4 24,3-4 10,1-2 6,13-10 11,-10-2-67,8-9 62,-15-2 900,-1-4-884,-3-4 6,-2-3-1156,-2-4 1156,-1-5-6,-2-3 1,-1-3 2,-5 10 0,-1-1-3,4-19-8,-5 19 0,0 0 26,1-11-2677,1-13 2738,-4 20 117,-1-12-665,-4 31 531,-2 1-28,0 13-23,-1 3 909,1 3-936,0 1 2980,0 4-2970,-2 10-10,-1 3-6,-2 12-11,0 2 16,0 4-16,-3 26 719,2-11-714,4-16 1,1 0-6,0 16 5,2 1-16,5 1 16,3 0-5,5-17 0,3-1 11,10 17-14,-6-20 0,2-2-8,14 6 10,2-5 12,2-5-11,-3-5 11,0-5 0,-4-4-11,-2-5 17,-3-3-1,-2-4-10,-1-3-7,1-7 12,-1-2 28,8-16 23,-9 5-46,5-11-335,-12 6 336,-2-1-12,0-3 40,2-13-6,-6 12 11,2-8-2765,-7 17 2777,-2 4-899,-2 2 904,0 3-422,-1 1 433,0 3 197,-1 2-203,0 2 2716,-1 2-2721,1 2 1279,0 1-1285,0 2 766,1 0-810,-1 9-12,1 0 12,1 10-12,2 0 6,2 4 11,3 3-44,2 2 27,3 3-16,17 19-1007,-2-9 1020,-7-13 1,1 0-3,16 11-23,3-1-33,3 1-6,0 0-22,-3-1-155,-13-2 1,-2 0-8,0 9 94,-8-9 1,-6-2-252,-18 1-158,-9-3-545,-13-2-451,-10-3-2939,-11-4-4769,0-4 8735,3-5 0,21-6 1,11-3-1</inkml:trace>
  <inkml:trace contextRef="#ctx0" brushRef="#br1" timeOffset="36142">2292 6224 12959,'-56'4'310,"0"1"1,0-1 0,-8 1 0,9-1 148,10-1-44,36-3 2681,12-1-2788,10-2 314,39-5-2328,3-1 1807,-10 3 0,2-1-26,-1 1 1,1-1-373,8-1 0,2 1 336,-14 1 0,2-1 1,0 1-187,4-1 0,2 1 0,0 0 173,5-1 0,0 0 1,2 0-327,3 0 1,0 1-1,2 0 305,-14 1 1,0 0 0,1 1 0,0-1-4,2 1 1,-1 0 0,2 0 0,3-1-3,-4 2 0,3-1 0,2 0 0,0 1 0,0-1 0,-3 1 1,0-1 0,-3 1 0,0 1 0,1-1 1,3 0 0,1 0 1,4 0 0,0-1 0,1 1 0,-2 0-1,-3 0 1,10 0 0,-4 0 0,-1 1 0,1-1 6,0 1 1,0-1 0,1 1 0,4-1-9,-9 1 0,4 0 0,2-1 0,0 1 1,-1-1-1,-4 1 10,1 0 0,-4 0 0,0 0 1,1 0-1,2 0-3,1 0 0,3 0 1,2 0-1,-1 0 1,-1 0-1,-5 0 4,-3 0 0,-2 1 1,-2-1-1,-1 1 1,1 0-1,0 0 0,0-1 1,0 1-1,0 0 1,0 0 2,10 0 0,-1 0 1,2 0-1,2 0 7,-12 0 1,3 1-1,1-1 1,0 0-1,-1 0 1,-3 1-7,8-1 1,-3 0 0,0 0 0,1 0-2,-2 0 1,2 0 0,0 0-1,-2 0 1,-5 0 27,4-1 0,-5 0 0,0 0 72,7-1 1,2-1 0,-5 1-18,2-2 1,-3 0 202,9-1 0,-6 0-173,1-3-38,-12 1-17,-8 0 0,-8 0-6,-7-1-6,-4 0 1211,-8-2-1295,-3-3 1821,-5-2-2039,-10-12 140,0 4-5,-8-9 2774,4 7-3128,6-30 297,10 17 565,1 7 1,3 2-515,14-8 28,6-2 45,1-3-1558,0-3 1597,-1-3 22,-2-2-875,-4-2 887,-3-1 5,-3 0 0,-4-1 6,-7 5 0,-2-5-29,-2 9 1,-2 0-6,0-11 1,-2 2-514,-2 12 1,-3 4 512,-8-18 6,-3-1-1,2 17 1,-2-1-6,4 10 1,-1 0 2,-4-8 0,-3 0 14,-2 1 0,-1 3-14,7 9 0,-4 0 1,-10-7 0,-6-2 0,2 4-10,4 6 1,-1 3-351,-2-2 1,-3-1 0,2 4 344,0 3 0,0 4 3,-4-2 0,0 1-3,-4 1 0,0 1-6,-4 0 1,0 1 21,-4 0 1,-1 2-385,-2-1 0,-2 1 359,-2 1 1,0 1-334,18 3 1,-1 1 0,1-1 324,-1 1 1,-1 1-1,0 0-154,0 0 1,-2 0 0,1 1 155,0 0 0,-1 1 0,-2 0-9,-3 0 0,-3 1 1,0 0-1,2 0 11,-5 0 0,3 0 0,-3 1 3,3 0 0,-3 1 0,0-1 1,4 1-4,-3 1 0,3-1 0,0 1-86,-2 1 0,0 0 1,0 0 94,0 0 0,0 1 1,-4 0-10,-1 1 0,-3 0 1,-1 1-1,3 0-24,12-2 1,3 0 0,-1 1 0,-1 0 31,-13 1 1,-2 1 0,-1 0 0,6 0 58,1-1 1,3 1 0,-2 0-48,1 1 0,-3 0 0,-1 1 0,4-1-11,-3 1 1,4-1-1,-3 1 2,4 0 1,-2-1 0,1 1 0,3 0-1,4-1 0,4 1 0,-3 0-11,-15 3 0,-3 1 0,3 0-46,14-3 0,3 0 1,-3 0 63,-11 4 1,-2 0-1,3-1 151,-2 2 0,3 0-154,0 1 1,0 1 3,1-1 0,0 2-6,2 0 0,-2 2 0,5 0 0,-2 1 0,3 1 0,-9 3 0,1 2 63,9-4 1,-2 2-1,3 0-58,-1 1 1,1 2-1,9-2 1,-2 3 0,-2 1 0,4 0-6,-5 5 0,3 0 0,-1 2 1,4-5 0,-1 1 0,1 0 1,3-1 1,2 3 0,3-1 1,3-1 0,-1 5 1,2-1 252,0 2 0,1-1-250,3 1 1,0-1-6,2 0 0,2-1 367,2-1 1,1-1-328,3-2 0,1-1 19,-2 27 358,7-4-376,12-5 764,8-3-815,14 0 42,10-2-75,-13-23 1,2 0 6,4-1 1,3-2-6,5 1 0,3-1-371,5-2 1,3 0 354,6-1 1,2 0 4,-15-6 1,1-1 0,1 1-11,4-1 0,1 0 0,1 0-280,4 0 1,1 0-1,1-1 183,4 0 0,0 0 1,1 0-236,-13-2 0,0 0 0,1-1 0,0 0-31,2 0 0,1 0 0,-1 0 0,2 0-735,0 0 1,1-1 0,0 1 0,2-1 1157,-6 0 0,2-1 0,1 1 0,-4 0 0,-4-1 0,3 0 0,-6 0 0,0 0 0,0 0 0,0-1 0,0 1 0</inkml:trace>
  <inkml:trace contextRef="#ctx0" brushRef="#br1" timeOffset="40843">5286 6930 20281,'-1'-39'580,"1"0"0,-1-22 411,1 57-951,1 3 104,-1 0-149,2 9 201,-1 1-134,5 20-45,-3-4-6,2 13-116,-3-6 122,-1 4 0,0 2 5,-1 2-5,-1-1 6,-1-1-1,0-3-22,0-2 11,2-3-11,-1-3-5,1-4-3175,0-3 3180,0-4 11,1-4 124,0-3 494,0-4 351,1-2-806,-2-11-90,2-1 11,-2-9-16,1-1 3385,-1-2-3401,0-4 49,-1-13-62,-1 6-11,-1-11-11,-1 9 6,1 1 50,-2-13-39,2 14 16,0-5 6,2 18 12,0 5-6,-1 3-6,1 5-22,0 2-12,-1 3-33,1 0-73,0 2 17,0 3 51,-1 2 10,1 6-10,-1 3 5,0 16 0,0-5 0,0 10 11,0-9-11,1 1-11,0-2 11,1 0 11,0-3-11,0-1-11,3 7-12,-1-9-55,4 3-68,-4-7-117,1-3-230,-1 0-336,0-2-689,-1-3-1937,2 0-5625,-1-2 9080,1-2 0,-2-2 0,0-1 0</inkml:trace>
  <inkml:trace contextRef="#ctx0" brushRef="#br1" timeOffset="41272">5767 7140 23803,'-21'-3'5,"4"2"-22,11 12 12,3-1-1,1 0 12,3-2 11,1-5 22,1 1 22,2-2 29,0 0 44,0-2 18,0 0-1,1 0 6,-1-3-17,0-1 0,-1-3-6,0-2 96,-2-7-124,0 2-10,-2-5 5,-2 5 5,0 1-5,-4 0 0,1 1-1,-1 1-4,0 3-1,1 1-11,-1 2-23,1 1-10,0 2-34,2 0-6,1 2-11,0 0-62,1 0 34,-1 0 0,1 2-11,-2 3-28,0 3-51,1 3-330,-1 7 16,1-3-357,1 6-746,3-5-2448,1-1 3135,4 3 0,-3-9 0,0 0 0</inkml:trace>
  <inkml:trace contextRef="#ctx0" brushRef="#br1" timeOffset="42020">6720 7404 10469,'5'-51'1379,"1"0"1,0-2 0,0 8 1745,0 13-2654,1-5-79,-3 19-112,0 3-79,-1 7-77,-2 1-80,0 5 1371,-1 1-1393,2 8 883,0 2-861,2 9-21,0 4-1,1 5-22,0 5-11,0 3 11,0 4-6,-1 2 10,1 3 7,-2 1 0,1 2-2275,-2 2 2242,0 0-6,0 1-132,-2-2 132,0-2 6,0-4-6,0-3 11,-1-7 6,-2-4 22,-1-7 39,-1-5-39,-2-5 2236,1-5-2180,-8-8-4,2-5-13,-12-20-33,8-1 0,-5-14-6,6 4-474,1-5 463,3-6 17,1-4 0,5-5-1053,1-2 1058,3-3-19,0 31 0,1 1-845,1-2 1,1 1 857,2-31 1,4 0-11,1 3-869,2 3 874,1 2 419,1 4-422,-2 17 1,0 1-9,8-15-9,0 11 1,2 1 14,7 0 961,14-7-961,-10 22 5,2 5 1922,0 3-2006,25 8-39,-8 24 112,0-1-28,-22 36 11,-24-18 11,-8 14 1150,-7-12-1161,-6 1-3,0-11 1,-3 0 5,-1 1 0,-2 0-3,-8 7 0,-1-2 11,7-8 1,-1-2-18,-23 17-16,1-13 214,14-10-320,-17 2-23,28-14 694,-2-2-1310,16-7-493,4-3-706,4-5-1607,7-3 3590,8-5 0,-5 9 0,1-1 0</inkml:trace>
  <inkml:trace contextRef="#ctx0" brushRef="#br1" timeOffset="42403">7489 6897 10634,'6'2'3394,"0"0"-391,-6-2 268,0 0-3187,-20 65 884,15-41-904,-5 18 0,4-1 4,10-22 489,4 6-484,0-11 1662,1-1-1640,0-3 17,2 0 22,-1-2 34,2-2 23,-2-3 44,1-1 0,-1-1-17,1-4-32,0-1 38,8-13-135,-4 0 1,6-9-12,-7 2 12,-1-4-334,-1-3 289,-4-4-604,1 0 598,-3-1 23,-1 1-12,-1 3 0,-1 2 6,-1 4 23,-2 5 44,1-1-84,-1 10-16,0 1-35,0 7-198,-1 3-75,1 11 100,0 0 560,2 12-718,2-2-121,2 3-102,1 2-235,1 2-280,2 0-510,0 2-1394,2-1-5461,-1-2 8446,-1-3 0,-4-11 0,-3-5 0</inkml:trace>
  <inkml:trace contextRef="#ctx0" brushRef="#br1" timeOffset="42704">8208 6970 16792,'6'-46'946,"0"0"1,0 3 0,-2 8-398,-4 11-2154,-5-12 1925,1 16 1560,-6-11-1712,4 23 949,-1 1-1038,2 5 674,2 1-793,1 1 3338,0 1-3326,1 2 183,0 12-155,0 1 0,0 10 12,2-4-29,14 25 11,-3-16 17,15 18-11,-6-23-496,2 1 473,1-1 1,0 0-12,-2 0-67,4 9 23,-10-9-6,1 5-17,-13-11-22,-2-1-3239,-7 0 3189,-5-3 112,-8 1-247,-5-3-112,-4-2-151,-3-2-180,-2-4-262,0-2-472,1-2-761,1-3-2414,1-4 4660,0-4 0,14 3 0,2-1 0</inkml:trace>
  <inkml:trace contextRef="#ctx0" brushRef="#br1" timeOffset="42893">8112 6800 23175,'-3'43'168,"-1"-1"-156,-9-7-63,-1 3-89,-4 4-1259,5-12 1,-1 0 484,-7 16-738,-3 11-2257,12-20-5922,5-5 9438,4-7 1,1-11 0,2-7 0</inkml:trace>
  <inkml:trace contextRef="#ctx0" brushRef="#br1" timeOffset="43328">8557 6668 17175,'14'-52'857,"0"1"0,-2 4 0,-1 6 582,-2 12-918,-2 4 634,0 4-769,-1 3 401,-1 5-535,-1 2 1012,0 4-1219,-3 3 455,1 2-472,-1 12 127,1 1-110,2 13 0,1 2-6,0 6-420,0 7 381,-2 6-1087,-1 5 1087,-1 7 6,-2 5-1,0-29 1,-1 0-9,0 2 1,-1 1 2,-1-1 0,1 0-3,-1 0 0,0 0-3,1-2 1,0-1 5,-2 26-6,3-24 1,1-2 16,1 14-11,2 3 0,0-23-11,2-6 11,-2-6 11,1-4 45,-1-6 61,0-1 355,1-3-332,0-4 1091,3-6-1191,2-6-7,4-7-22,3-6-779,4-5 774,3-5 16,3-3-16,3-2-918,2 0 923,2 1-5,-1 5 5,-1 5 0,-3 5-11,-4 7-5,-3 4 10,-4 4-5,-2 5 11,-1 2-11,0 3 0,2 2 6,1 2 0,3 2-2818,1 4 2807,2 3-511,4 10 0,1 3 437,2 4 191,-2-1 0,-2 0-359,-7 2-195,0 2-315,-2 0-615,-2 0-2140,-2 0 3512,-1 4 0,-6-16 0,-1-1 0</inkml:trace>
  <inkml:trace contextRef="#ctx0" brushRef="#br1" timeOffset="44196">9971 6550 17815,'3'-46'1159,"0"-1"1,1 1-1,1-18 1,-2 14-510,-3 31-96,0 5-117,0 5-124,-1 3-44,0 2-274,0 3 21,-2 2-10,1 3 33,-2 5 40,-3 8 5,-2 7-12,-2 8-875,-3 6 853,-2 8-33,-2 6 16,0 6-1022,9-27 1,-1 2 996,0 0 1,1 3 2,-5 18 0,1 1-8,3-13 0,0 1-3,-2 13 0,1-1-9,5-16 1,1-3-3,0 0 0,2 0-26,1 9 1,2 0-704,1-13 1,1-1 705,2 8 1,2-3-779,10 5 711,4-5 82,5-6-222,3-5-190,5-5-308,3-7-4536,26-4 5275,-5-11 0,-8 2 0,-21-5 0</inkml:trace>
  <inkml:trace contextRef="#ctx0" brushRef="#br1" timeOffset="44604">11068 6327 15137,'-1'-4'3877,"1"2"2093,0 2-5807,-10-62-1278,10 45 1210,-6-46 368,11 60-412,1 2 192,0 1-171,8 7-3224,-2 0 3236,12 19-39,-7-4-265,6 12 254,-6-3-12,1 4 1,-1 6-1,0 5-5,-1 6 11,0 2-17,0 3-11,-1 2-6,-2 1-5,0 1-28,-3 0-17,-3 1-39,-4 0-73,-1-1-124,-7 0-937,-3-2 440,-6-2-499,-6-1-1070,-4-4 2358,9-22 0,-1-3 0,-2 1 0,1 0 0</inkml:trace>
  <inkml:trace contextRef="#ctx0" brushRef="#br1" timeOffset="46333">12410 6625 18134,'-1'-39'-90,"1"1"1,1 3-1,8 7-33,33 18-17,8 1 17,5 1 11,3 1 17,0 3 16,-1 0-22,-4 3-39,-5 0-61,-6 4-57,-7 0-44,-8 4-18,-9 2 756,-8 2-688,-6 2 6,-11 3 16,-8 2 23,-12 3 92,-2-4 1,-3 0-424,-21 10 557,14-9 1,0 0-218,8-6 0,2 1 240,-2-1 0,1 0 25,-1 1 1,1-1 116,-27 11 57,21-8 0,1 0-28,-12 5-73,-6 3-101,29-11-123,6-2 538,8-3-566,5-3 330,6-1-151,4-2 934,7-1-934,7-2-44,6-2-2132,7-5 2092,5-2-16,5-3-1078,4-2 1083,1-1-11,0-1 16,0-2 34,-4-1 12,-3 0-48,-4-2 131,-4 1 34,-5 0 40,-6-1 319,-4-12 2840,-9-6-2768,-12-13-257,-5 11-721,-9 4 743,4 15 876,-10-11-803,11 15-2607,-5-6 2557,13 18-68,2 2-78,1 3 1489,1 1-1634,1 1-34,1 6 0,4 1 3380,4 6-3403,5 2 1,3 4-12,5 3 0,2 3-6,3 1 0,1 4-33,14 16-17,-11-9-729,8 13 611,-16-15-139,-4 1-236,-6 0-386,-6 0-606,-7 0-1736,-9 1 2487,-9 2 0,6-18 0,-2-1 1</inkml:trace>
  <inkml:trace contextRef="#ctx0" brushRef="#br1" timeOffset="55198">14735 6890 14587,'0'-56'1124,"0"-1"0,0 6 0,-1 7-262,-4 8-178,-3 5-118,-2 4 1019,-1 3-1154,-1 3-61,0 5 342,1 2-454,0 4-57,1 3-55,0 2 150,0 3-257,0 1 635,0 1-674,-1 4 5,-1 3 6,0 5-11,-2 4 12,0 4-12,-1 4-280,0 2 269,2 2-11,-2 15 16,7-11-584,0 10 567,7-16 1,9 7 16,0-11 1,8 3 5,-2-13 5,0-2 253,1-5-241,1-2 612,0-2-590,1-5 6,2-3 11,0-6-17,2-4 17,-2-2 11,1-3 17,-3-2 90,3-10-73,-7 6-6,2-6 118,-6 2-118,-4 9 12,1-5-7,-3 11 7,-1 4 10,-1 2-16,0 3 73,-1 2-141,0 3-150,0 1 100,0 10 11,0 0 6,0 11-16,0-1-24,1 5-3408,2 1 3348,3 3-46,4 1-351,3 0 245,4 1-96,3-1-2310,3 1 1969,3-3-279,4 1-787,2-4-54,3-1 1019,2-3-9041,16 1 9375,-18-8 1,-2-2 0,-23-8 0</inkml:trace>
  <inkml:trace contextRef="#ctx0" brushRef="#br1" timeOffset="55623">15464 6822 16938,'-2'-45'756,"0"0"0,0 4 0,-1 6-229,-5 11-73,0 2 925,-1-1-999,0 3 829,-7-5-744,-4 4-297,-1 4-45,-2 7 267,5 8-294,-14 9-29,-4 11-56,-2 4 6,2 8-1649,12-2 1627,3 0-635,1 15 623,9-10-11,2 9 23,9-15-35,4-2-123,4-2 141,6-3 2181,2-2-2170,3-4 11,2-3 6,1-3-12,0-5 34,8-5 0,-7-5-2331,7-7 2332,-11-4-2230,0-5 2229,-2-4 30,-1-4-36,-4-4 18,-2-3-1,-3-25-749,-4 13 726,-1 15 1,-1 1 22,-1-16 1410,0 0-1404,0 1 119,0 2 18,2 9 0,-1 0 16,1-8 1009,0 9 0,-1 3-995,0 10 101,0 1-135,-1 13 1422,0 5-1589,0 2 694,0 2-739,2 9 624,0 2-633,2 10-19,2 6-54,6 24 16,-2-7-1215,4 19 1138,-4-15-1300,0 1 1175,0 4-122,1 1-189,1 2-211,0 0-615,0-15 0,2-1-1165,8 18 2592,6-9 1,-1-4 0,-6-13 0,13 9 0</inkml:trace>
  <inkml:trace contextRef="#ctx0" brushRef="#br1" timeOffset="56297">16156 6783 18617,'15'-46'965,"0"1"0,-1 3 1,-3 5-328,-5 3-89,-2 2-62,-2 1-61,-1 1-85,-2 3-38,-3 3-50,-2 3-46,-3 3-22,-2 3 44,-11 1-173,4 5-28,-9 2-22,5 6-6,-1 6-6,-2 3 12,-12 18-23,9-3-1232,-6 12 1254,14-5-16,-2 18 11,8-10-31,6-7 0,2 1 3,4 4-11,5 8 17,5-16 660,4-4-666,2-4-5,3-3 373,1-3-351,1-4 5,1-4 0,1-4 235,0-5-224,1-5 1,0-7 11,1-3-12,0-6 452,-1-3-418,-1-4-5,-3-3-6,-1-3 17,-3-4-865,-1-3 848,-1-4 11,-1-2-175,-3 13 1,0-2 168,0 0 1,0 1-12,1-1 1,-1 0 66,-1-8 1,-1 3 0,-1 4 42,-2-14 3,-5 38-27,0 3-15,-2 5-34,1 3-44,0 3 3,1 1 445,0 4-440,0 5-5,-2 6 26,0 7-27,-2 7 23,0 7-495,-1 7 465,-1 4-5,1 5-37,-1 2 7,1 1 6,2 2 2,0 1-43,3 1-9,1 0 1,3-3-17,3 0 18,6-7 17,6-4 142,4-7-128,6-7 31,4-5-12,24-4 11,-11-11-346,-5-7 0,0-4 363,5-9 0,12-9 17,-23-4 6,-2-4 16,-4-3-10,-4-3-7,-3-3 6,-5-4-22,-2-3 11,-2-3-5,-2 0-1,-2-1 17,0 2-5,-3 4 11,-1 3 11,-1 6-312,-2 4 346,0 7 1227,0 3-1217,-2 6 160,0 3-187,0 3 780,0 3-820,0 2 407,0 0-451,1 1 11,0 1-6,-2 9 12,2-1-6,-2 11-6,2-2 6,0 4-11,0 3-11,8 17 5,1-7-2356,10 13 2345,0-13-616,0-9 1,2 1 548,12 11 33,-9-13 1,1 0-113,10 7-458,0 0 139,-1 0-358,-5 1-667,-5 0-2297,-7 0-5527,-8-3 9342,-4-4 0,-4-13 0,0-6 0</inkml:trace>
  <inkml:trace contextRef="#ctx0" brushRef="#br1" timeOffset="57858">18056 6525 22565,'0'-5'969,"0"1"711,0 4-1669,-4 0 11,7 15 12,-2 7-17,10 15-6,1 4-1052,3 3 1030,3 3 0,2 0 5,5 1-5,3-2-3051,5-2 3062,1-3 5,-8-16 1,0-2-363,12 10 357,8 2 6,-22-20 44,-6-5 102,-5-5 16,-5-2 649,-2-6-683,-2-6 3117,-1-7-3155,2-25-40,-2 5-17,-1-2 0,-1 0-1018,0-13 990,-1 16 0,0 0-11,0-17-2845,0 3 2845,0 1 6,0 7 5,0 5-28,1 4-5,1 7-28,1 4-68,1 6 1020,1 3-1126,0 5-644,15 6 476,-4 3-56,14 6-40,-6 4 18,2 3 11,2 1-29,3 1-22,2 1 2901,4 0-2851,2 1-895,2-1 1125,3-1 84,0-1 79,2-1 34,-1-2 33,-1-2 44,-4-1 46,-4-3 61,-8-2 168,-4-1 247,-8-2 100,-5-1 2,-5-1 354,-4-1-624,-1-2 1032,-1-3-1072,-3-2-11,0-1-27,-4 0-57,-1-2-39,-2 2-62,-2-1-38,-2 2 22,-9-1-90,5 4-28,-8 1-6,6 4-22,-1 4-11,0 3 16,1 4-10,2 2 5,2 2 0,3 1-11,3 2-6,3 1 0,4 0 11,1 0-16,2 1 11,3-2-6,2 1-5,4-2 10,3-1 7,2-2-6,4-2 5,2-2 17,2-3-11,2-2 23,1-2 5,0-3 11,-2-3 22,-2-2 29,-2-5 11,-1-2-6,-2-4 0,-3-3-5,-1-2 5,-2-2-11,-2-3 17,-3 0 0,0 0 11,-4 1 22,0 3 23,-1 5 112,0 1-180,-1 8-55,0 2-34,-1 4-23,-2 4 1,0 3 16,-4 5 18,-1 5 21,-3 5-27,-2 3-6,1 4-17,-3 15 11,7-9 6,1 10-5,7-15-23,5-1 22,3-3-5,7-2 0,4-3 0,6-3 5,6-4 6,5-5-606,4-3 601,5-4-2787,2-6 2792,1-4 11,-1-7-1003,0-5 1003,-3-5 0,0-5 1,-5-3-10,-14 7 1,-1-3 8,8-18-5,-9 4 0,-3-2-6,-2-12 5,-8 20 1,-1-1-6,-2-16 0,-3 0 11,-2 1 6,-1 1-6,-1 4-83,-1 3 100,-5-6-11,0 17 368,-3-1-363,3 21-11,0 6 2456,0 5-2495,2 2 1517,1 5-1528,-5 14 193,3 2-165,-4 16-6,3 1-1334,1 5 1334,0 4-6,4-10 1,0 1-23,0 20 25,0-18 1,2 0-31,0 17-34,4-15 0,1 1-45,4 20 53,0-22 1,1 0-88,11 11 1,6-3-12,5-5 18,5-4 16,1-7 0,1-5-90,13-4 140,-15-11 34,8-3-47,-18-12 91,-1-5 24,-1-6-395,-1-4 428,-2-4-6,-1-2 11,-3-1 6,-1-1-28,-3 0-2734,-4 0 2767,-1 2 12,-3-1 874,-1 4-858,-2 2 29,-2 2 5,0 4 37,-1 2-14,-1 3 191,0 5-315,-1 2 3354,0 6-3360,-4 10-16,1 3 6,-2 11 0,4-3-51,3 19 28,4-10-17,4 13-5,6-16-370,3 0 364,4-2 17,3-2 5,4-3 12,3-2-3267,2-4 3266,2-3 12,-1-4 6,-1-5 5,-4-3 101,14-18-67,-18 3 5,9-16-10,-20 4-7,-2-4 18,-2-3 77,1-19 58,-6 11-124,0-13 2869,-5 17-2869,0 2-6,0 3-11,-2 2-3181,1 2 3158,-2 5 150,0-2-189,1 10-50,-1 0-96,2 10 77,0 2-155,1 7-33,-1 3-68,1 7-140,0 4-196,1 3-234,1 4-2415,8 13-449,0-8 3776,8 12 0,-10-26 0,0-2 0</inkml:trace>
  <inkml:trace contextRef="#ctx0" brushRef="#br1" timeOffset="58144">21141 6744 26110,'12'-30'17,"0"-1"0,11-20-11,-5 41-5656,3-1 5662,0 0 4,0-1 1380,-1-1-1374,-3-2 885,-1-1-868,-5-2 6,-3-2 28,-4-1 0,-2 1 16,-6 0-16,-3 3 73,-17-1-68,1 7-194,-12 1 211,5 8 0,-2 1-11,1 5 6,-1 2-40,5 5-5,1 3-22,5 2 5,2 5-12,2 1-10,4 5-589,4 8 0,3 3 516,4 6-98,1-4 1,4 0-21,12-3-106,10 1-230,5-1-386,7 0-3991,-6-13 0,-1-2 4591,12 8 1,1-2 0,-31-21 0</inkml:trace>
  <inkml:trace contextRef="#ctx0" brushRef="#br1" timeOffset="59007">22375 6974 20350,'28'-56'661,"1"0"0,-3 5 0,-5 5-196,-12 6-1180,-2 1 1124,-3 2-50,-2 4 741,-2 6-848,-2 5-61,-2 4-2560,-2 5 2447,-5 4 204,-2 3-265,-5 4 719,-19 10-730,5 1-6,-14 11-1533,1 11 1522,13-4-6,-4 12-17,17-7-14,8 0 1,1 1 8,1 10-306,2-9 0,3-1 317,5 2-116,4-2 121,4-2-5,6-3 17,2-3-6,5-5 1343,3-5-1326,3-4 78,25-8 6,-8-14-33,10-4 1994,-8-25-1994,-23 10 16,5-13-17,-12 9-10,-2-2-7,-3-3-10,0 0-1,-1-2 12,-2 3 16,0 3 1118,-2 5-949,-1 1-113,-2 12 206,-1 2-279,-3 11-27,0 3-57,0 1 1144,-1 2-1109,-1 4 16,-1 5 0,-2 4-6,1 4 0,-1 12 12,3-4 0,5 25-18,3-25 29,6 11-17,12-18 11,-2-7-27,13-1 27,-3-9-714,3-3 714,3-5-11,2-5 22,1-6 1,-1-4 5,-12 0 0,-2-3-12,13-13-797,-14 9 0,-2-1 787,5-17 10,-2-5-4,-6-4-1,-1-4 0,-4-3 3,-8 30 0,-1-1-9,-1 0 1,-1-1-1316,0 1 1,-1-1 1326,1-29-23,-2 4-1064,-3 7 1109,-3 9 218,-8 0-212,-1 17 0,-5 1 858,2 17-880,-1 4 2591,-2 6-2603,-9 12 6,7 4 1516,-6 12-1533,11 1-17,-1 27 12,7-9-4,4-3 1,3 2-1267,6 12 1264,0-20 0,2 0-28,12 18-15,-1-15 1,3 0-473,-3-10 1,1-1 480,7 12 1,1-1-15,-5-13 0,2-3-25,0 1 0,2 0-818,1-1 0,1-1 756,0-2 1,2 0-37,-2-1 0,1-1 106,-1-2 0,1 0-795,5 2 0,0-2-1263,15 7-7085,4-1 8922,-25-18 1,-13-5 0,-6-2 0</inkml:trace>
  <inkml:trace contextRef="#ctx0" brushRef="#br1" timeOffset="59197">23104 6533 21298,'45'-26'-187,"0"0"1,-1 2-1,-3 6-858,13 17-551,1 0-4571,-2 1-2778,-7 0 8945,-8 0 0,-19 0 0,-8 0 0</inkml:trace>
  <inkml:trace contextRef="#ctx0" brushRef="#br1" timeOffset="60693">4357 9508 21318,'43'15'700,"-1"0"0,-4 0 1,-6-9-1516,-12-31 988,2-1-33,3-6-56,-4 5 0,0 0-17,13-18-1044,-12 15 1,0-1 1038,8-15-23,0-2-219,-2-3 214,-1-2-12,-2-2-1017,-10 12 1,0-1 985,-3 10 1,-2-1 16,3-11 1,-1-1-346,-4 14 1,-1 0 341,-1 0 1,-1 0 194,-1 1 0,0 0-200,1-28 409,-2 4-375,-2 6 38,-3-6-32,-1 20-1,-2-2 1219,0 23-1241,1 7 735,-2 4-814,1 6 28,-4 7 34,-1 7 17,-5 10-17,-4 8-1908,-3 6 1902,-1 7 18,1 4 1848,0 6-1872,11-26 1,2 0-791,-1 2 0,0 1 796,2 1 1,0 0 5,0 0 0,0 3-321,3 6 1,1 5-1,0-3 273,1-2 1,1 0 9,1 1 1,1 2 0,3-5-33,3-9 0,3-3-98,14 28-21,8-8-38,-4-21 0,3-3-36,21 8 278,-16-16 1,2-3-420,18-4-72,3-7-79,1-6-10,0-6-12,0-8 50,-3-6 119,-1-5 128,-3-5 145,-3-4 158,-6-2 39,-6-4 56,-6-1 61,-7-1 1364,-6 0-1263,-5-1 56,-3 1 735,-2-14-612,-5 17-1096,0-10 1595,-9 15-510,1 12 849,-6-2-1005,3 15 846,-3 2-975,1 4 34,-1 2-118,0 2 3341,0 2-3403,0 4-17,-1 4 11,-2 6-17,0 4-16,-13 36 11,11-17-604,3-6 1,1 0 597,3 6-11,2-1-750,4-2 728,1-2 27,4-3-2752,3-3 2741,3-4 12,5-4-75,8 2 97,-4-9 28,4-1 17,-6-8 764,-2-4-742,2-3-17,-1-5 23,0-6-6,1-3 17,-1-4 23,-1-2 5,-1-2-23,0-13 12,-4 8 5,0-8 3017,-4 13-3005,-1 2 22,0 3 11,-2 3 269,0 4-296,0 6-52,-1 2-55,0 5 970,0 1-1116,-1 4 96,0 2 21,-1 6 40,0 3-22,0 28-6,2-14-623,2 17 611,4-21-4,2-2-24,5-1 12,1-3 12,4-2 10,2-3-11,3-3 17,15-2 0,-7-5 6,11-4 33,-2-11-17,-10 0 293,6-10-270,-14 3-1,-3-3 18,-2-2-12,-4-2 12,-3-3-6,-2-2-6,-4-1-5,-2-2 84,-3-16-23,-3 11-3265,-2-9 3271,-1 16-930,-1 5 947,1 2 221,0 5-64,-2 0-180,4 8-38,-1 1 2880,4 8-2954,0 1 1358,1 1-1397,1 4 11,-1 1 34,0 6-22,1 4 22,2 3-6,1 3 6,2 1 6,2 1-6,2 1-3386,2 0 3380,1 2 0,3-2-46,2 1 35,1-2 6,3 0-34,0-2-17,2-2-274,19 12 140,-17-13-95,11 9-151,-24-15-191,-5 0 3172,-3-1-3676,-3 0-461,-3-2-1483,-3-1-6750,-2-2 9196,-2-2 0,5-1 0,1-2 1</inkml:trace>
  <inkml:trace contextRef="#ctx0" brushRef="#br1" timeOffset="61141">6475 9196 25858,'22'-2'482,"-1"-4"-420,-10-9 5,4-3 45,6-16-62,-4 4-1334,3-13 1329,-9 7 0,-3-2-11,-1-6-12,-2-3-16,-3-4 118,-1 14 0,-1-3 10,-2-7 1,0 1-842,1 7 1,-1 1 782,-1-1 0,-1 5 80,-3 8-232,1 5 233,-1 4 794,1 5-805,1 4 52,1 4-153,1 1 1636,1 2-1698,1 1 338,0 1-360,-2 9 16,1 3 12,-3 10 17,2 3-18,1 4 7,0 6-6,2 3-1283,1 5 1283,2 3-12,2-13 1,2 1-28,5 18 25,-3-18 0,2-2-31,7 10-51,3-1-75,-4-15 0,0 0-126,10 12-56,9 10-117,-12-19-130,0-2-179,-2-3-905,0-3 26,-4-5-1350,-1-4 3019,-3-4 0,-6-5 0,-2-2 0</inkml:trace>
  <inkml:trace contextRef="#ctx0" brushRef="#br1" timeOffset="61341">6491 8908 20828,'-5'-4'3596,"1"0"-2784,4 4 1602,0 0-2425,16-39 45,0 27-6,15-30 5,-1 35 51,17-2-67,-10 0-2282,12-2 2293,-15 2-39,-1 0-28,-2-1-79,1 1 397,-1-1-3763,22-7 2783,-17 7 0,-3-1 0,-27 9 0</inkml:trace>
  <inkml:trace contextRef="#ctx0" brushRef="#br1" timeOffset="62123">7770 9015 21797,'6'-1'0,"-1"0"0</inkml:trace>
  <inkml:trace contextRef="#ctx0" brushRef="#br1" timeOffset="62841">5734 10636 17258,'-22'-44'445,"0"1"0,2 3 1,1 6 1233,4 12-1398,-1 4 906,0 4-944,0 4 605,-7 4-703,-3 6-113,-2 5 162,-1 7 961,6 6-883,-2 3-28,1 4-59,-1 2-25,1 5-78,-1 2-41,0 2-30,1 3-34,-1 1-47,3 1 0,1-1 13,4-1-13,4-2 290,5-3-321,5-3-13,6-4-27,5-3-43,8-5 7,6-2 38,5-5 40,4-4 42,25-4-99,-12-5-1401,15-5 1472,-21-4 27,-4-2-333,-5-1 357,-7 0 446,-6 0-514,-8 1 108,-4 1 147,-8 1-170,-5 1 0,-11 3 17,-7 2 1380,-8 2-1363,-8 5-804,-4 3 826,-4 6-1307,-3 5 1318,1 5 12,-1 4 10,-1 2 7,3 2 5,0 1-23,3-1-400,15-4 1,1 0 322,-3 5-7,11-8 1,5 0-29,13-5 143,9 0-131,7-2 16,10-2-16,12-3 838,9-2-871,13-4 340,9-3-336,-26-1 1,0-2-11,3 0 0,1-1-32,0 0 1,3-1-1302,17-4 1,2 0 1065,-16 2 1,1-1-180,13-2 0,-2 1-1006,-19 1 0,-3 1-162,0 0 1,-1-1-6723,25-3 8414,-11 1 0,-24 4 0,-11 2 0</inkml:trace>
  <inkml:trace contextRef="#ctx0" brushRef="#br1" timeOffset="63214">6352 10766 18224,'3'-9'4195,"0"2"-3097,-3 7 2335,0 0-3438,9-53-4252,-8 44 4229,3-37 898,-10 61-864,-5 5-6,-1 4 11,-3 4-22,0 2-17,-1 1-2324,-1 3 2240,1 1-68,1 1-486,-1 0 280,2-1-169,-1 0-1204,-7 13 522,5-11-242,-6 8-28,7-17 269,0-3 2534,2-7-1582,2-5 365,3-7 520,-1-16-17,4-2 192,0-15 83,3 1 39,1-6-40,1-1-9,0-3 1398,1 1-1545,1 2-60,1 4-142,0 4-55,2 4-51,0 3-112,0 5-16,1 3 1386,-1 5-1667,4 2 859,15 11-870,3 1-39,5 3 0,3 2-1209,17 7 1186,-15-5 1,1 0-152,19 10 73,-27-12 0,-1 1-62,0 0 0,1 1-98,-1 0 1,-1 1-143,1 1 0,0 0-1197,-1 0 0,1 0-221,-2 1 1,1 0 1887,2 3 0,-1-1 0,1 2 0,-1-1 0</inkml:trace>
  <inkml:trace contextRef="#ctx0" brushRef="#br1" timeOffset="63481">4706 11966 22078,'49'-22'48,"1"0"1,-1 1-1,0 2 1,3-1-1,0 2 1,-4 3-27,-4 3 1,-2 3-1,2 0-1269,15-5 1,3 0-1,-2 1 1267,-15 4 1,-2 0 0,1 0-3,1 0 1,0 1 0,0-1-162,1 1 1,-1 0 0,0 0 149,-1 0 1,1 0-1,0 0-147,-2 1 0,1-1 1,-1 1 146,-1 1 1,1-1-1,-2 1-2,19-3 1,-1 1-455,-2 0 0,-2 1 432,-4 1 0,-1 1 358,-4 0 0,0 1-520,8 0 0,-1 0-85,-15 2 1,-2 0-258,7 0 1,-2 1-2191,3 0-5931,-9 1 8642,-9 1 0,-13-1 0,-6 0 0</inkml:trace>
  <inkml:trace contextRef="#ctx0" brushRef="#br1" timeOffset="64472">8781 11476 24177,'36'-48'284,"-1"0"0,-3 3 0,-4 4-779,-10 0 663,1-4-44,-1-3-29,0-3-45,-7 11 1,0-1-391,-4 9 1,0-2 361,3-24 1,-1 0-670,-4 23 0,-2 1 649,2-12 1,0 2 3,0-15-528,-1 20 1,-1 1 532,3-17-851,-3 21 1,0 2 861,1-4 409,-1 7-370,-2 4-66,0 12 1142,-1 3-1198,0 9 1164,-1 1-1153,0 3 3420,-2 4-3370,-1 8 22,-1 6 11,-3 10 1,0 6-515,-1-1 1,1 1 480,-3 9 0,1 0 0,1-5 0,1-3 6,-3 22-3078,0 2 3063,6-18 1,1 1 2,1-10 1,1-1-271,0 10 1,2-2 259,5 14 10,5-4 0,1-20 1,3 0-1878,9 13 1877,12 7 6,10-16-32,-8-13 27,14 1-1,-14-16 6,1-4 319,1-2-285,15-13 1310,-13 1-1338,11-13-1342,-6-13 1348,-13 4-1,8-14 1900,-18 9-1894,-2-1-1,-4-2 35,-3 1 44,-1-12 39,-7 5-72,-2 3 22,-6 12 0,-3 16 35,-2 3-40,-1 3 754,2 3-789,-1 2 3333,2 2-3366,-1 1 172,2 3-195,-2 3 18,-2 6 11,-9 16-6,3-2-22,-5 14 11,2 6-11,2 6 5,2 0 0,5-4-10,6 8 4,5-22-4,4 16 10,5-29-5,4-3 11,2-4 0,5-3 11,16-4 0,-6-4 6,13-6-6,-11-6 0,2-6 1,0-6-1,0-3-1777,0-6 1788,0-3-5,-3-4-6,-2-3 0,-11 7 1,-1-1-1,8-22-8,-10 19 0,-1-1-1645,2-18 1653,-2-1 11,-7 20 1,-2-2-339,-1 2 0,-2 1 333,1 0 0,-2 2-312,0-21 340,-4 24-1,0 4 12,-2 4 1193,-1 4-1176,-1 6-1179,1 3 1156,0 5 652,0 3-691,2 2 367,0 0-395,0 3 0,-1 3 17,-4 17 23,-1 16-29,0 5 2582,1 6-2576,3-9 11,2 3-1126,0 2 1115,2 4-22,2 0-580,3 2 585,0-16 1,2 1-12,5 18 8,-3-19 1,1-2-32,6 12-19,-3-16 0,2 0-42,8 13-115,-4-8 1,2-1-980,3 3 473,8 9-461,-10-19-1253,2-3 2447,3-4 0,-13-9 0,0-2 0</inkml:trace>
  <inkml:trace contextRef="#ctx0" brushRef="#br1" timeOffset="64799">9957 10831 15121,'-3'-3'5198,"1"1"-5543,2 2 440,-18-22 1415,15 16-1415,-12-16 843,22 21-865,6-1-28,4-2-23,8 0-16,6-2-6,6 2-2302,5-3 2218,4 1-669,3-1 226,3 0-856,4-1-5434,2 0 6817,-23 3 0,-3 1 0,4-1 0,-2 0 0</inkml:trace>
  <inkml:trace contextRef="#ctx0" brushRef="#br1" timeOffset="66250">12244 10960 20618,'12'-52'644,"1"1"0,-1 5 0,-4 5 151,-12 1-514,-3 14 852,-5-4-942,0 16-46,-2 3 250,0 4-345,-2 3-16,-2 2-28,-2 4 184,-3 3-162,-15 14 11,-3 9-45,16-7 1,1 1-1,-11 17-922,8 3 928,12-12-11,2 3-11,2-1-34,2 0 11,5-1 17,1-1-52,3-3 64,4-2-24,3-2 7,6-3-1,2-3 6,16 0 23,-6-8 10,12-1 6,-9-6 6,0-5 45,8-8-23,-11 0 23,5-7 5,-14 3-11,-3-2 1434,-2-2-1440,-2-1 0,-1 1 1,-1 0 48,-2 1 41,0 0-62,-2 6 1,0 2-35,-2 6-66,-1 3-45,-4 6 50,1 1 0,-7 15 12,4-3 5,-5 9-6,4-6 0,0 0-5,2 0 6,2 0 10,1-1-22,1 0 1,3-2 4,3 0-4,4-2-12,11 5 11,-2-6 6,9 1 5,-6-8 6,3-3-6,-2-2 1,2-2 10,-1-3 1,1-4 11,-2-2 16,0-4-16,-1-2 45,5-9-23,-8 3 0,3-7 0,-10 5-11,0-13-11,-3 7 6,0-9-12,-2 11-1778,-2 1 1784,0-1 33,3-5-28,-2 8-10,2-4-1,-2 11-6,1 3 40,0 1-34,-1 1 12,1 2-6,-1 1-45,1 3 28,0 0-6,1 1-22,2 1 1789,0 1-1789,3 0 0,-2 3-16,10 9 27,-4 1 17,7 8 5,-7 0-21,11 24 21,-10-14-10,8 17 16,-14-21-11,-1-1-6,0-2 1,2 6-12,-1-2 17,0-4-28,-1-3 17,-5-12 11,0 0-12,-3-4 12,1-1-5,-1-2 16,1 1 11,1-1 6,3-1 17,2-1-22,4-2-7,3-2-16,4-3 6,2-3 33,11-6-16,-8 1-7,7-4 12,-14 5-5,-1 1 22,-4 1 11,-1 1 16,-3 1 7,-3 1-1,-1 1-11,-2 1-27,-1 0 4,0 0-4,-1 0 72,0-8-79,-1 6-16,1-6 5,-1 8 12,0-8-12,0 3-5,-1-5 0,-1 4-6,0 1 17,-1 1 6,0 1 44,-1-1-22,0 5 0,-1-2-39,3 7 0,-2 0 16,4 2 18,-1 1-40,0-2 0,1 1 0,-2-2 1,1 1 10,-1-1 12,1 1-6,-3 0-34,2 1 12,-1 0-6,1 1 0,0 0-437,1 0 414,5 0 12,0 2 11,6 0 11,16 1-5,-6-1-12,16-1 6,-11-2 6,2-1 0,-1-1 27,14-4-27,-19 3 39,10-2-34,-25 5 17,0 0-23,-6 1-33,0 0 12,-2 3 27,1 4 0,-2 3-5,1 6 5,0 0-6,0 3-21,1 12-7,0-7-50,5 21 1,1-18-63,5 9-78,2-10-78,4 1-190,2 0-242,3-1-347,1 0-750,3 0 1820,18 10 0,-24-19 0,11 6 0</inkml:trace>
  <inkml:trace contextRef="#ctx0" brushRef="#br1" timeOffset="66449">13927 10762 19496,'-4'-6'3013,"1"1"-2408,3 5-286,0 0-571,65-55-2546,-30 48 0,2 1 2417,10-22 0,2 3-1151,0 27 0,-4 7-2072,-5 2 3604,10 8 0,-33-11 0,-2 1 0</inkml:trace>
  <inkml:trace contextRef="#ctx0" brushRef="#br1" timeOffset="66616">14155 11116 17664,'-2'3'4806,"0"0"-505,2-3-4418,23 0-564,7-6 0,4-3-484,28 0-608,-18-2 1,1-1 1772,-11 3 0,-4 2 0,4-2 0,0 1 0</inkml:trace>
  <inkml:trace contextRef="#ctx0" brushRef="#br1" timeOffset="67073">15738 10338 24850,'-38'-25'3,"1"-1"1,2 2 0,4 6 7,5 14 6,-3-1-11,-4 0 473,-1 0-479,-1 2-331,0-1 337,2 2-6,4 0 5,3 2 186,6 0-219,5 0 220,5 0-265,4 0 17,4 0 22,1 0 366,1 3-320,0 0 10,0 5 0,1 0 79,1 11-56,1-2 5,1 8 29,-2-1-6,0 1 11,-2 5 0,1 0-23,-1 3-326,-2 1 326,-3 0-10,-3 3 5,-11 17-23,3-10-869,0-7 1,0 0 840,-2 6-10,-6 11-7,12-18 1,4-3 11,2-1-11,4-2-6,2-3 12,3-2 273,4-2-279,5-2-6,3-1-5,3-3-12,4-1 6,4-3-106,17 0-1,-6-6-89,15-1-832,-13-5 243,2-3-844,0-3-3078,1-3 4735,6-6 0,-23 7 0,-1-1 0</inkml:trace>
  <inkml:trace contextRef="#ctx0" brushRef="#br1" timeOffset="67292">16173 10398 27662,'-3'40'-12,"0"-2"-10,3-6-28,0 3-57,1 2-921,0 2 715,1 2-920,-1 2 185,0 0-1237,-1 1-7310,0-6 9595,0-5 0,0-16 0,0-7 0</inkml:trace>
  <inkml:trace contextRef="#ctx0" brushRef="#br1" timeOffset="67517">16537 10832 23422,'0'-3'2571,"0"0"-1014,0 3-1580,16 14 1,-9 1-29,11 15-5,-12-3-190,2 16-45,-1-11-168,2 12-337,-3-16-543,2 2-1489,-1-3-6565,0-4 8545,-2-4 0,-2-10 0,-2-4 0</inkml:trace>
  <inkml:trace contextRef="#ctx0" brushRef="#br1" timeOffset="67899">17095 10534 17828,'20'-46'367,"-1"0"1,-1 5 0,-1 7-172,-2 20 2222,1 2-2301,0 3-38,0 3-40,3 2-11,1 2-11,2 2-6,1 2 965,13 8-971,-9 2-22,9 8 525,-14-1-508,-3 4 0,-3 2 5,-4 2 18,-4 3 1804,-5 1-1827,-5 2 6,-6 1-6,-7 2 0,-23 13-6,5-12-1455,10-13 0,-1-1 1449,-11 5-1720,2-1 1737,1-3-551,3-4 574,4-2 11,3-3 17,0-1-11,10-6 0,1-1 2022,9-5-1848,2-1 2058,7-1-2182,2 0 1032,11-2-1105,5 1-39,7-2-61,8-1-6,6 0-916,3 0 0,5-2 148,-6 1 1,1 0-769,11-2 1,-1-1-1000,-13 2 1,-3-1-7213,12-3 9441,-8 2 1,-23 3-1,-11 2 1</inkml:trace>
  <inkml:trace contextRef="#ctx0" brushRef="#br1" timeOffset="68299">18075 10223 21983,'34'-39'37,"0"0"0,3 2 1,-2 10-44,-7 24 1671,11-1-1665,-10 3 645,0 1-611,13 0-2731,-12 2 2697,9 1 140,-15 1-129,-4 1-255,3 2 222,-9-1 11,2 3 16,-9-1-5,-2 2 2979,-1 0-2973,-1 0 850,-2 8-868,0-4 426,-1 6-414,0-4 6,0 2 16,-1 13-16,1-5 0,-1 27-274,3-18 270,2-1 1,1 1-3312,7 10 3298,-3-15 0,2 2-23,5 4 1,3 1-216,4 6 1,2 0 214,0 0 1,1 1-42,-3-7 1,1 2-1,-3-3 2,-3-3 0,-2-1-11,5 10 0,-4 0-79,-8 13 18,-15-4-767,-12-4 683,-15-7-432,-4-16 0,-3-2-409,6-6 0,-2-3 920,-21 6 0,2-4 0,9-4 0,0-3 0</inkml:trace>
  <inkml:trace contextRef="#ctx0" brushRef="#br1" timeOffset="69973">11252 13047 15905,'-15'-55'1876,"0"1"0,3 6 1,-2 4-135,-15-4-1490,12 24-61,-15-15 55,5 29-173,5 5 145,-36 10-156,26 4-768,-21 8 745,23 1-22,2 3 5,-1 2 1,1 4-12,1 3 11,-11 21-16,11-10-1,5-5 1,1 0-12,0 5-22,7-8 0,2 0 6,4 2-6,2 8-6,11-17 34,5-2-11,6-1 22,22 2-5,-5-9-3134,15-2 3150,-8-10 12,0-5-575,2-4 586,-3-6 321,-2-4-293,-2-4 22,-4-3-2005,-3-3 2034,-3-2-1,-4-2 1803,-3-2-1825,-4-2 0,-3-1 0,-2-1 34,-3 0-12,-1 0 11,-3 3 1,-1 3 10,-1 2 592,-1 6-440,-2-1-32,-1 8-159,-2 1 3287,2 8-3332,1 2 299,1 2-400,0 1-16,0 0 6,1 1 22,-2 5 11,1 3 12,-3 7 16,-1 4-11,-4 18 0,2-7-524,-3 12 518,5-13 0,2-1 6,2-2-11,2-2 6,5-2 5,2-1-12,5-2 12,3-1-3229,3-3 3218,4-1 11,2-4-6,15 1 12,-7-6 81,10-1-81,-13-5 0,-2-1-6,-1-3 5,-4-2-5,-3-4 39,2-4-5,-8 0 3261,-1-4-3272,-8 4-1,-2-2-5,-1-2-6,-1-1-5,-1-2-6,-2-1 5,0 0 6,0-2-5,0 0 0,1 1-6,1 1-12,1 0 372,0 2-360,3 1 0,2-1 0,3 2-6,4 0 12,4 0 5,4 1 0,3 1-5,13-2-6,-8 6-314,7 0 314,-13 8-11,-3 3 6,-1 1-12,-2 3 17,-2 3-6,0 3 6,-1 3-5,-2 1 329,-1 3-318,-1 2-3387,-2 1 3392,-1 2-71,0 0 66,-2 2-18,1 1 12,-1-1-5,1 0 10,0-1 1,1 0-6,1-3 0,1-1-11,1 0-6,7 2 11,-2-5 3368,6 2-3362,-4-8-11,3-2 102,-1-2-91,3-2 0,-1-2 28,1 0-23,-2-4 6,1-1-11,-2-4 6,0-2 5,-3-2 12,0-2-1,-1-2 6,-2-4-17,0-2 0,1-20-1138,-2 7 1139,0-13-790,-4 15 795,-1 1-124,0-8 163,-2 11 61,-1-13-72,-2 20 0,-1-4-11,0 11-6,0 1 22,0-3 978,-1 6-1016,1-1-7,0 6-5,0 2 862,1 0-879,0 0 234,3 2-217,2 0 5,2 2 12,4-1-3414,2 1 3402,3 1-10,1 1 33,12 6-28,-8-1 0,8 4-17,-11-2 11,-2 1 1,1 1-12,3 6 11,0 3-5,0 0 11,-5 2-11,-7-6 11,-2 2 0,0 1 17,-1 0-23,-1 2-28,0 1-16,-1 2-40,-1 2-50,-1 0-84,-1 2-117,0 1-180,1-1-185,-1 0-353,3-1-710,0-2 1077,2 0 692,3 0 0,-4-12 0,1 0 0</inkml:trace>
  <inkml:trace contextRef="#ctx0" brushRef="#br1" timeOffset="70143">12929 13023 21276,'-1'-4'2941,"-1"1"-1496,2 3-1854,-21-47-5974,19 35 4787,-14-35-3184,28 47-4434,1 1 9214,0 0 0,-6 0 0,-3 0 0</inkml:trace>
  <inkml:trace contextRef="#ctx0" brushRef="#br1" timeOffset="70657">13324 12781 23097,'-5'-2'2223,"0"0"-1343,5 2-841,12 71-1260,-6-35 1260,2 20 1,0 2-7,-2-11-16,-1 16 11,-4-18-17,0 0-5,-2 2-1,-2 1-10,-2 0-832,-3-1 820,0-4 12,-2-4 5,2-6 0,0-7 487,2-8-459,0-5 6,3-7 39,-2-5 524,1-7-591,-3-5 5,-2-21-28,1 4-67,-3-16 89,3 8 1,0-4-3012,0-3 3011,0-2 1,1-2-493,3 13 0,0-1 493,1-20-215,1 20 1,0 0 214,4-15 16,1 1-5,5 1 0,0 16 0,2 0-1165,8-15 1154,7-9-12,-4 22 1599,13-5-1593,-7 13 5,10-2-5,-10 14 12,1 3-18,0 2 6,2 3-6,-3 2 994,2 3-1010,7 5 16,-10 2-1660,6 6 1650,-13 3 2021,-2 3-2028,-4 3 164,-4 2-152,-4 1 11,-3 3-11,-5 1-6,-14 12 6,-2-9-1,-13 6-4,2-12 1457,-3-4-1480,-5-1-22,2-5-14,-2-1-87,4-6-90,3-2-112,6-4-276,6-2-681,7-4-1638,4-1 2959,4-5 0,3 4 0,1 1 0</inkml:trace>
  <inkml:trace contextRef="#ctx0" brushRef="#br1" timeOffset="71008">13979 12610 25270,'-16'51'45,"1"0"0,-1-4 0,7-7-6,12-17 6,3 0-17,6 0 17,3-2-12,3-1 46,14 4 61,16-3 145,7-8-173,-8-9-609,-13-14 575,-19-4-11,-1-3 40,3-13-63,-5 5-10,2-11-6,-6 9-17,-1-2 0,-2-1 158,-1 0-147,-2 0-5,-1 3 0,-1 1-11,-1-5-23,-3 4-17,0 4-33,-1 7-56,2 10 317,1 1-770,0 3-4219,1 0 4795,6 6 0,-3-3 0,4 3 0</inkml:trace>
  <inkml:trace contextRef="#ctx0" brushRef="#br1" timeOffset="71516">14749 12625 19942,'-3'-5'3120,"1"2"800,2 3-3869,-28-53-34,21 39-12,-21-39-22,28 53 82,0 0-82,2 3 11,2 1 18,4 6 10,3 3-4182,3 4 4182,3 4-33,2 3 624,1 1-613,0 2 17,0 1-51,5 13-2033,-7-10 2017,3 8 1842,-7 5-1854,-7-18-2041,1 14 1963,-12-22-1539,-3-1 1455,-5-2 1118,-5 0-1230,-4-3 139,-3-2-559,-12-4 431,8-2-223,-11-8 268,20-4-6,-2-6 17,11-1 2196,1-4-2084,2-3 56,2-3 45,1-3 79,2-3-6,0-1 416,3-15-142,5 0-395,0 1 379,2 9 44,-3 16 28,0 5 28,0 1 3547,0 2-3603,-3 4-67,0 1-50,-2 6-101,0 2-90,-1 6 498,-2 2-481,-2 8-33,-6 18 10,2-3 1,-5 15-28,-1 11-3426,3-12 3324,-3 16-116,7-18-558,1 0 42,4-3-532,1-3-1255,7-4 2005,3-1 1,-2-16 0,1-2 0</inkml:trace>
  <inkml:trace contextRef="#ctx0" brushRef="#br1" timeOffset="71949">15145 12412 20774,'20'-56'993,"-1"0"1,-3 10-1,-2 6-595,0 6-57,-6 18 1022,-2 5-1122,-1 2 310,-2 4-444,0 1 124,-3 3-247,1 0-7,-1 6 40,1 2 61,7 34-66,-3-11 242,6 27-265,-4-17 19,-3-7 1,0 2-9,2 19 5,-2-19 1,-1 2-4,0 0 1,-1-2-3,1 18-3,0-13 1,-1-1-9,0 1-1,0 5 7,-2-23 10,0-5 7,0-4 4,0-4 24,0-4 66,0-3 163,0-1 213,0-6-426,0-1-22,2-7-6,1-3 5,3-4-21,2-3-7,3-4-2729,4-2 2724,3-2 0,4-1-483,3 6 0,2 1 489,6-6 2,-5 9 0,-1 2 4,2 4-340,0 3 328,0 3 6,1 2-6,2 3 6,0 3-6,15 5-651,-10 3 656,11 5-33,-14 4-22,-1 3-23,-2 3 1410,-3 1-1488,-3 4 1028,-5 0-1174,-4 2-129,-4 1-1305,-5 16-257,-6-11 1988,-5 13 0,1-30 0,-3-1 0</inkml:trace>
  <inkml:trace contextRef="#ctx0" brushRef="#br1" timeOffset="72465">16714 12293 20823,'21'-47'1389,"0"-1"0,-2 6 0,-4 7-213,-8 14-862,-5 10-140,-1 3-74,-1 7-83,-2 13 28,0 0-6,-3 15-11,0 0 6,-1 7-944,0 3 927,-1 5-6,-1 2-6,-1 5-10,0 2-3088,-2 3 3088,0 2-18,1 1-673,4-15 1,1 1 664,1-11 1,2 0-10,1 9 1,3-1-591,9 10 473,10-4-39,11-5-67,8-6-56,9-7-544,7-14 0,4-4 272,-22-4 0,0-1-744,24-1 1,-1-2-3488,2-9-3882,-9-3 8704,-11-2 0,-21 6 0,-9 2 0</inkml:trace>
  <inkml:trace contextRef="#ctx0" brushRef="#br1" timeOffset="72972">17349 12372 16779,'-6'-4'3797,"2"1"-2878,4 3 1837,0 0-2566,-41-66-2196,35 43 2062,-13-16 0,6 3 28,29 21-181,6 0 158,5 1-43,4 2 44,4 0 5,2 2-960,2 2 944,-1 2 10,16 3-39,-14 2-10,9 5 1184,-20 3-1202,-2 3-5,-3 3 0,-3 2 0,-2 2 5,-4 3-28,2 11 12,-7-5 0,0 7 5,-7-9 6,-1 1 11,-6 8 11,-2-8 6,-5 5 675,-2-12-664,-2-2 12,-3-2 16,-2-2 6,-1-3 16,0-3 29,1-2 93,2-2-32,0-1 1218,4-2-1212,1-1 169,3-2-52,-1-7-174,6 1-16,0-3-17,4 3-17,0 0-5,2 1-6,2 1-39,2 1 5,9-3-16,-1 5 5,7-3-11,-1 6 0,3 0 0,17 3-11,-7 3-389,12 4 400,-13 3-6,2 4 17,0 3-3278,1 3 3262,1 3-18,-1 2-636,-1 1 614,-4 0-225,-4 1 203,-6-1-337,-13 35 292,-12-28-16,-15 25-24,-10-39 1,-5-1-34,-4-3-61,-1-3-52,0-4-161,2-2-157,3-4-280,4-3-678,3-5-2212,5-4 3786,2-6 0,12 6 0,2 0 0</inkml:trace>
  <inkml:trace contextRef="#ctx0" brushRef="#br1" timeOffset="73248">18169 11928 18803,'57'0'32,"1"-1"0,-14-2 0,-4 5 823,-2 17 1,-4 5-856,10 9 6,1 7-12,0 2 6,-22-19 0,-1 1-6,-1-1 1,0 2-4,0-1 1,-1 1-26,15 24 12,-5 2-85,-16-14 1,-4 2 456,3 21-568,-10-20 0,-4 0-449,-13 18 143,2-29 0,-3 1-378,-3-1 1,-3 0-1558,-2 0 0,-2-1-2457,0-2 1,0-2 4907,-21 17 0,21-20 0,10-9 0</inkml:trace>
  <inkml:trace contextRef="#ctx0" brushRef="#br1" timeOffset="73867">19543 11779 19530,'12'-48'976,"1"-1"1,-2 8-1,-3 9-858,-6 23 1344,-2 7-1378,0 12 549,-2 4-493,-2 16 22,-4 9-1517,-3 14 1411,4-22 0,-1 3-14,-1 3 0,-2 2-519,-1 5 1,-1 1 490,-1 1 0,-2 4-5,-1-1 1,-2 5-1,0-3-541,4-10 0,1-2 0,-2 2 526,-5 13 1,-1 2-1,1-4-16,-3 7 0,2-4-860,-2 3 0,0 0 764,0-1 1,0 1-93,2-1 0,0 0-81,1-2 0,1 0-289,2-3 1,2 0-417,2-3 0,2-1-575,4-4 0,1-1-2894,3-6 1,1-3 4365,1 20 0,2-27 0,0-13 1</inkml:trace>
  <inkml:trace contextRef="#ctx0" brushRef="#br1" timeOffset="74106">20062 11896 26441,'-10'53'32,"0"0"0,0-1 0,-3 11 1,-1-2-33,-2-2 0,-1-3-2382,2-16 1,1-1 2361,-2 0 1,1 1-34,-1-1 0,1 0-54,0-1 1,0 1-110,2 0 1,0 0-217,0-1 1,2 0-451,0 0 0,1 0-1547,1-1 1,0-1-2228,2-4 0,1-1 4656,-5 22 0,6-26 0,2-12 0</inkml:trace>
  <inkml:trace contextRef="#ctx0" brushRef="#br1" timeOffset="78457">21194 11839 17711,'-41'4'153,"1"0"0,3-1 0,4 0 166,-1 0-162,7-2-28,-7 1-23,13-2-22,0 0-22,2 0 867,2-2-823,-3 1 259,6-1-315,0 1 6,7 1 152,2 0-196,2 0 472,2 0-490,-1 0 34,1 3 12,-2 1 4,-1 5 85,-5 11-45,2-3 6,-4 10 16,2-4 17,0 4-5,-2 2-286,-1 4 286,0 2 16,-2 3 118,-7 21-1513,6-13 1303,4-16 0,1 1 42,-2 10-829,2 1 801,3-2-16,3-1 4,2-4-16,2-2-54,4-2 71,2-3-23,4-1-16,3-3 5,2-2-17,3-1 1,2-3-46,13 3-33,-5-8-115,11 2 3,-9-10-56,1-2-112,3-4-186,4-5-363,3-4-526,5-5-858,3-4-1763,3-3-4803,-4 1 8863,-6 1 0,-21 10 0,-9 3 0</inkml:trace>
  <inkml:trace contextRef="#ctx0" brushRef="#br1" timeOffset="78684">21646 12058 18286,'0'-43'916,"1"1"1,0 3 0,0 9-262,-1 20 776,1 2-983,-1 3 217,0 2-183,0 1-324,0 8-135,0 2 523,-2 8-512,1 4-3410,-2 5 3393,0 5-1214,-3 22 1175,1-9-29,-2 14-56,2-13-556,1-2 259,0 1-324,2 0-638,0 0-1681,2 0-5982,0-5 9029,0-6 0,0-14 0,1-9 0</inkml:trace>
  <inkml:trace contextRef="#ctx0" brushRef="#br1" timeOffset="78922">22028 12392 20722,'0'-3'2935,"0"1"-1294,0 2-1624,5 1-12,-2 8-16,4 3-11,-6 9-40,0 2-72,-1 2-113,-1 0-162,-1 2-279,-3-2-449,-2 1-964,0 0 2101,-2 13 0,5-21 0,-2 6 0</inkml:trace>
  <inkml:trace contextRef="#ctx0" brushRef="#br1" timeOffset="79541">22449 12149 22603,'5'-41'448,"0"0"0,-1 3 0,1 8-212,3 14 80,2 2-165,-1 1-6,2 2-61,-2 0-45,2 3-5,-1 0 2,2 0-25,2 3 58,2 0-69,3 3 0,14 0-11,-6 3-11,8 3 5,-10 3-17,-2 3 34,-3 3-28,-2 2 6,-4 3-6,-2 2-6,-3 3 6,-2 2-17,-3 3 6,-2 1-28,-3 0-34,-14 24 73,3-20 17,-12 15 17,6-26-6,-2-1 11,-2-2 11,1-2 1,0-1 16,1-4 34,3-1-12,2-2 1,2-3 22,3-2-17,3-1 23,2-1-18,2-2 1,1 2-28,0-2 5,1 0-22,0 0-5,-1 0-11,0 0-1,0 0 6,0 0-6,0 1 6,1-1 39,0 1-6,-1 1-44,0 0-6,1 1 0,0-1 235,1-1-56,4-1 11,2 0-44,6 0-45,2-1-34,4-1-3414,2-2 3375,4 0-6,1-1-529,2 0 496,1 0-23,1 0-100,3 0-146,2 0-241,2 0-426,4 0-1013,2-1-5216,4 0 6651,7-1 1,-25 4-1,-1-1 1</inkml:trace>
  <inkml:trace contextRef="#ctx0" brushRef="#br1" timeOffset="79755">23439 12246 20789,'-4'1'3193,"1"0"-1810,3-1-1428,-21 58-39,12-31 8,-4 10 1,1 1-222,7-9-308,0 1-638,2 0-1916,0-1 3159,-1 3 0,3-16 0,-1 0 0</inkml:trace>
  <inkml:trace contextRef="#ctx0" brushRef="#br1" timeOffset="80398">23547 11974 23311,'34'-30'149,"1"-1"1,-4 3-1,-4 5 114,-4 12 24,-6 2-169,4 0-29,-9 3 35,-3 2-68,-1 1 9,-2 0-31,1 3 43,-1-1-82,4 5 10,-2 0-16,2 5 5,-1 1 6,-1 2-11,0 3-6,4 8 1,-3-3-1,1 6 0,-4-9-17,-2 8 23,-2-6 17,-3 12 5,-3-13 17,-4 5 6,-2-7-3393,-4 0 3404,-2-2-6,0 0 34,-10 0-23,8-3 12,-5-1 22,10-5 381,0 0-246,6-4 201,0 1 3134,6-2-3419,1-1-23,0-1-23,0 0 18,0-2 72,0 0-95,0 0-28,1-2-34,1 2 1,2 0-23,2 0-6,1 1 6,2 0-11,8 0 11,-4 2 5,15 2-21,-10 3 16,7 3-6,-6 4-22,-1 1 22,0 3-5,-2 2-17,4 12-5,-7-7-371,2 9 337,-9-9 0,-3-1 5,-2 1-5,-5-2 0,-2-1-342,-26 12-162,-3-7 150,-8 3-928,-6-13-415,20-10-550,-8 0 2314,10-7 0,13 2 0,1-2 0</inkml:trace>
  <inkml:trace contextRef="#ctx0" brushRef="#br1" timeOffset="80872">24026 11659 24253,'49'-36'58,"1"0"0,-5 1 0,-7 11-14,-14 22 254,-2 0-270,-1 1 0,-3 1 65,-2 0-87,-3 0 5,-2 2-22,-2 1 58,-1 3-53,-1 1 154,0 2-126,6 22-44,-4-10 0,5 18-746,-6-15 746,0 2 22,0 0 0,1 1-12,6 12 12,-4-7-665,3 9 642,-5-11 23,0-1 6,0 1-295,1 13 294,-3-9 18,-1 11-7,-5-13-10,-1 0 11,-3 0-12,-1 2 23,-8 15-16,0-9 188,-4 12-200,3-14-651,0 1 639,-1 1-16,1 0-16,1-1-35,3 1 182,0 15-563,5 1-32,1-4-1008,-1-7 156,-2-21-1070,-8-1-4117,-9-5 6531,-14 1 0,16-10 0,-2-2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2T15:12:23.8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3780 1521 26724,'0'-9'1054,"0"2"-673,0 7 1912,-10-62-2285,8 44-22,-4-16 0,2 5-206,4 27 17,-1 2 485,1 5-410,1 4-48,1 6-160,1 5 237,2 6-50,1 6 155,0 4-90,1 22-2401,-1-11 2394,-3-15 0,0 0-44,0 15-920,-2 0 1126,-1 1 28,0-1-37,-2-2-78,-3-3 244,-2-3 169,-2-6 167,-4 1 182,2-13-27,-5-1 373,3-15 992,3-3-1786,-2-6 523,6-4-1677,0-5 385,2-3-167,0-2-64,3-3 0,0-13 166,4 8 465,3-8 566,3 11 714,2 2-3466,3 0 3262,3 2-2199,2 0 2203,2 1-207,4 2-525,16-8-101,-6 7-922,12-5 400,-12 8-348,16-5-210,2 0 67,-3 0 42,-6 3 2360,-19 5-1721,-2 0 121,-4 0 208,3-6 176,-8 4 127,0-3-76,-8 4-117,-3 1-282,-1-3 715,-2 0-1028,0-1-273,0 0-115,0-1 3492,-2-7-3445,0 7 383,-1-9-123,-1 13 70,-1-2 28,2 8 25,0 2-159,1 2-29,-1 2 126,2 1 502,-2 4-85,0 4 16,-2 6 28,-3 20 74,2-4-1864,1 15 0,2 3 1773,4-1-309,2 3 1,2-1-919,7-10 169,5 9-452,-2-17-1263,1-2-5238,0-4 7845,-1-5 0,-8-9 0,-2-6 0</inkml:trace>
  <inkml:trace contextRef="#ctx0" brushRef="#br0" timeOffset="403">4799 1608 18401,'-46'-9'-56,"1"-1"1,3 0-1,8 10 1927,7 37-1473,9-6-206,-4 12 1231,13-12-1445,5 0-51,2-1 21,5-2 95,11 7-193,0-11-299,11 3-18,-4-14 174,3-3-863,-1-4 1198,3-3 112,-4-1 1937,0-7-1640,-3 0 539,-1-7-388,-3-2-131,-1-3-167,-2-3-109,-1-3-117,-3-1-81,-2-4-143,-2 0 95,-3-2-143,-1 0-511,-3-1 475,-4 0 2844,-8-9-2819,2 11 9,-5-6 24,5 17-32,-1 3 134,1 2-78,0 4 10,1 3 66,0 2 941,0 2-858,2 4 68,1 2 476,0 4-315,2 4-75,0 4-75,2 2-112,1 2-93,1 3-109,2 2-137,0 1-201,3 2-265,3 0-295,3 0-616,2-1-1414,3 1-5616,2-3 8737,-2-5 1,-6-10 0,-3-4 0</inkml:trace>
  <inkml:trace contextRef="#ctx0" brushRef="#br0" timeOffset="609">5192 1626 27672,'-19'-22'-700,"3"11"587,6 37 217,-3 28-178,6-19-1844,-1 21 1408,8-26-392,3-3-3822,6 10 4739,2-8 0,-2-5 1,-3-12-1</inkml:trace>
  <inkml:trace contextRef="#ctx0" brushRef="#br0" timeOffset="794">5322 1316 19702,'-17'-6'-9831,"5"2"8802,23 16 1,-6-5-1,-1-4 1</inkml:trace>
  <inkml:trace contextRef="#ctx0" brushRef="#br0" timeOffset="1293">5628 1446 21255,'-3'-4'2093,"0"0"1037,3 4-3162,-41-38 24,30 32 12,-30-26 10,40 43-4,1 2-49,0 3 42,2 3 2,2 2 6,4 1 12,2 1-23,2 1-23,1 1 29,3-1-23,13 10-16,-5-9-18,13 6-10,-9-10-29,2-3 23,-1 1-163,10 6 129,-13-7 12,2 5 38,-16-10 1,-5-1 16,-4 0-5,-4 0-6,-5-1-22,-6 0-51,-6 0-89,-4-2-947,-36-2 191,2-6-966,22-2 1,0-2 1412,-15-9-145,21-4-251,6-3-96,5-4 139,5-3-16,5-2 706,3-1 336,2 2 218,1 1 140,0 4 769,-1-6-618,0 10 3217,0-3-3261,1 10-45,1 1-45,-1 1 388,-1 1-506,1 1-55,-2 1 190,1 1-297,0 2-196,0 1-28,1 4 16,-1 4 7,0 5 33,-3 18-56,2-3-5,-2 15-324,4-6 301,0 1-23,3 2-173,6 16-146,0-11-369,8 11-734,-2-18-2767,1-1-5619,0-5 9166,-3-6 0,-5-12 0,-4-5 0</inkml:trace>
  <inkml:trace contextRef="#ctx0" brushRef="#br0" timeOffset="1543">6002 1198 18472,'-3'-37'159,"0"0"1,-1-23 2421,3 62-2570,-1 9 1367,2 3-1356,-2 11 0,2 1-5,-1 5-11,1 6-6,0 4-5,1 5-17,0 4-23,1 5-78,1 3-124,0 3-212,0 0-597,0-18 0,1-1-1325,4 19 549,-2-23 1,1-1 1831,6 12 0,-5-23 0,-1-4 0</inkml:trace>
  <inkml:trace contextRef="#ctx0" brushRef="#br0" timeOffset="1943">5974 1695 24799,'-50'-36'0,"16"7"-33,69 24 10,-4 1-61,6-1 0,0 0-11,4-2-860,-9 2 0,-1-1 849,2-1 5,-2-1 11,0-1 40,-3 0 22,-1-2 619,5-7-546,-11 4 22,3-6 22,-11 6 330,-3 0-268,0 1 280,-1-4-162,-4 5 991,0-1-627,-3 2-353,-2 5-28,0-1-34,0 4 107,-1 2-224,0 0-40,-1 1-10,1 0-35,0 1 1,-1 1-6,1 3 1,-2 3-1,1 3-6,-1 4 12,0 13-17,2-4-22,0 10-29,1-8-150,3 13-1,0-8-464,8 19 117,-3-22-269,5 4-437,-4-12-924,1-3-3231,-1-3 5410,0-2 0,-4-6 0,0-1 0</inkml:trace>
  <inkml:trace contextRef="#ctx0" brushRef="#br0" timeOffset="2137">6512 1134 25152,'-23'-16'-812,"7"8"286,23 28-258,3 1-2801,8 12-1731,-2-6 5316,9 11 0,-15-23 0,-1-1 0</inkml:trace>
  <inkml:trace contextRef="#ctx0" brushRef="#br0" timeOffset="2900">6680 1422 20755,'5'3'2773,"-1"0"386,-4-3-3142,5-19 0,-3 21 5,4-11-33,-5 26 22,3 14 6,-2-6-265,2 9 287,-1-8-22,1-2-17,1 0 0,1-1 0,5 6 0,-2-9-11,3 4 0,-3-11 0,0-3 314,-2-2-275,0-5-11,0 0 6,0-4-7,3-3-27,0-4 22,2-4 12,1-4-1,1-3 17,0-2 17,7-14-33,-4 7-485,6-8 478,-7 11 7,0 0-12,0 2-5,1 2-18,19-7-32,-5 12 27,6-1 0,-13 13-5,-9 7 10,-1 1 1,-2 5 6,1 4 27,-1 1 463,-1 4-508,0 1 6,0 0-22,-1 2-56,5 7 11,-3-7-258,19 20 214,-13-23 4,12 9-94,-4-18 134,-6-4 0,9-3 39,-8-6 12,13-9 49,-8-2-722,10-7 700,-12 4-3157,1-2 3157,0 0 12,0-1-275,-2 0 297,0 0 28,-4 2 95,3-4-39,-9 8-11,0-1 451,-9 8-457,-3 4 3209,-3 1-3259,-2 2 456,-4 1-478,-3 2 66,-12 7-50,-3 7-27,-1 4-18,3 1 6,9-4 11,3 0 0,2-1-5,3 0-12,1-1 1,2 0-1,1-1-16,1-1 22,2-1-23,-1 4 18,3-5 5,0 0 11,3-6 11,1-3 1,0-2-6,2 0 5,0-3 17,6-5-11,-2-1 23,3-5-7,-4 5 7,-1-1 178,4-2-145,-5 5-22,1-1-23,-7 6 17,0 2 34,1 5-34,0 4 33,6 19-33,-3-1-1446,2 15 1440,-5-4-11,-2-5 1,0 1-12,0 20-23,-3-17 1,-1 3 2,-2 1 1,-1-1-4,0-8 1,0 0-3,-2 9 0,-1-1-20,-4 16-28,0 0-2987,0 0 2825,-1-1-244,2-16 0,0 0-1290,-8 18 1077,6-20 0,-2-1-1823,-10 12 2487,1-14 0,0-3 0,2-1 0,-12 10 0</inkml:trace>
  <inkml:trace contextRef="#ctx0" brushRef="#br0" timeOffset="2984">7385 2728 11015,'7'-56'1426,"0"1"1,0 2-1,1 4-1079,2 15 0,2 2-98,-1-3 1,0 1-88,1-1 1,0 0-77,0 0 1,0 1-50,0 1 0,1 1-52,-2 1 1,1 1-176,12-24 830,-2 5-1844,-1 4-6279,-2 8 7483,-5 7 0,-6 15 0,-4 7 0</inkml:trace>
  <inkml:trace contextRef="#ctx0" brushRef="#br0" timeOffset="3828">3242 2940 17339,'-5'0'-454,"2"0"1837,3 0-811,-3 4-208,11-1-28,6 3-78,18-2-1175,12-2 1102,12 0-98,-22-2 0,2 0-20,5 0 0,3-1-1521,4 0 0,3-1 1493,6 0 1,1 0-31,-16 0 0,1 0 1,0 0-558,4 0 1,1 0 0,0 0 550,3 0 1,1 0 0,0 0-10,2 1 1,1-1-1,4 1-9,-9 1 1,4-1-1,1 1 1,0-1-1,-3 1-364,1-1 0,-3 1 0,2-1 0,4 1 367,2 0 1,5 1 0,3-1 0,0 1 0,-3-1-1,-4 1-178,0-1 1,-4 1-1,-1 0 1,3 0 184,1 0 1,2 0-1,1 0 1,-2 0-1,-3 0 2,-2 0 0,-4 1 1,0-1-1,0 0 7,0 0 0,0 1 0,0-1 1,0 0 72,-2 0 0,-1 0 0,2 0 0,5 1-90,0-1 1,5 0 0,3 1 0,1-1 0,-3 1 0,-4-1-8,2 0 1,-5 0-1,0 0 1,5 1 2,-5-1 0,3 0 0,2 0 0,0 0 1,-1 0-1,-4 0-63,7 0 0,-3 0 0,-3 0 1,-2-1 111,4 1 1,-3-1-1,2 0-118,-5 0 1,2 1 0,-1-1 0,-4 0-165,18 0 1,-5-2-90,-3 1 0,0-1-148,-4-1 0,0-1-222,-5 0 1,-1 0-320,-3-1 0,-2-1-756,-2 0 0,-3 0 387,-4 0 0,-3-1 1397,20-4 0,-26 5 0,-10 2 0</inkml:trace>
  <inkml:trace contextRef="#ctx0" brushRef="#br0" timeOffset="4325">9087 1453 22402,'-38'-39'143,"0"0"1,0 2 0,7 12-116,18 27 92,-5 2-97,3 4 26,-9 9-43,5 0-6,-10 16 0,15-11-11,0 8 11,9-9 33,2 7-16,4-9-11,4 4 33,9-6-23,0-6 68,6-1-40,-4-8 52,8-5-52,-5-3 40,14-12-16,-15 2 77,10-16-66,-15 12-7,1-7 108,-8 0-80,-3 8 197,-6-16-230,-2 19-16,-4-6-18,1 13-49,-3 2-52,3 2-55,-2 1-207,0 9 145,2 1-39,-3 8-62,4 3-134,-2 4-3532,2 6 3218,-1 2-1295,0 4-1505,-4 22 82,2-12-4361,-3 11 7453,5-22 1,3-15 0,3-8 0</inkml:trace>
  <inkml:trace contextRef="#ctx0" brushRef="#br0" timeOffset="4635">8982 1950 16426,'4'0'4066,"-1"0"129,-3 0-4127,-62 22-2660,40-10 2623,-13 3 0,3 1 13,22-1 792,4 0-797,3-1 457,3 5-446,5-6 1,4 4-6,3-9 44,11 0-38,-4-4-23,9 0 1440,-7-4-1424,-1-3-4,1-2 83,6-9-56,-8 0 0,4-4 34,-9-5-51,-6 6-10,-1-7-7,-6 8 6,-2 1-11,-3 2-5,-3 2 15,-2 0 20,-2 2 16,-2 1-7,0 1 17,-2 2-22,-1 2-45,0 2-129,0 2-287,-1 3-755,1 2-3022,0 3 4217,-1 3 1,8-5-1,1-1 1</inkml:trace>
  <inkml:trace contextRef="#ctx0" brushRef="#br0" timeOffset="23716">5872 4614 16916,'0'8'4629,"0"-1"-3785,0-7 1056,0 0-1468,-9-60 64,6 26-402,-2-3 0,0 0 54,4 8-58,1 10 196,2 2 6,-1 2 95,1 3 6,1 2 99,-2 5-118,0 2 232,0 2 250,0 5-977,2 4 19,0 7-177,1 9-50,0 6-49,-2 8-1528,-3 2 0,0 2 1257,-5 13 179,1-11 1,-1-2 77,-7 3 267,1-2 2,0-3-17,2-3 12,2-5 86,1-3-2,1-5 44,2-5 5,0-4 23,2-5 90,0-4 3347,0-2-3241,2-3 416,-2-4-528,0-3-79,-3-7-5,0-5-5,-2-6 5,-1-5 16,1-5 1,-2-25-1129,4 9 1081,2 15 1,1 0 30,1-19-12,0-3 12,2-2-6,2 17 1,1 0 0,4-19-15,-1 23 0,2 2 37,6-5-34,2 5-338,0 7 339,2 6 10,1 6-5,1 4-6,1 6-5,2 3 10,2 4-21,3 5-1,3 4 6,2 6-33,18 18 21,-11-3-418,-14-9 0,0 2 402,10 15-17,0 4-39,-11-9 0,-1 2 14,-7-8 0,0 1-34,5 8 1,-3 0-177,5 14-84,-4-3-1035,-5-1 799,-3-1-195,-3-3-538,-6-2-812,-1-2-1289,-8-3 3434,-3 2 0,1-19 0,0-1 0</inkml:trace>
  <inkml:trace contextRef="#ctx0" brushRef="#br0" timeOffset="23912">5954 4612 19564,'47'-34'-25,"0"0"1,-2 2 0,-2 8-38,12 16-55,2 0-225,-15 3 0,2-1-75,-12 2 0,1 0-368,10-1 1,0 0-2285,17-2 3069,-26 3 0,-1 1 0,2-1 0,-1-1 0</inkml:trace>
  <inkml:trace contextRef="#ctx0" brushRef="#br0" timeOffset="24147">7134 4197 19408,'-6'-2'3383,"1"0"-939,5 2-2037,-63-13-2032,39 10 1732,-14-3 0,1 2 51,19 8 619,-1 4-609,1 4 63,-3 4 49,-11 15-175,8-4-19,-9 12-169,13-8-32,2 2-90,4 1-112,4 16 557,5-12-569,6 9-4,6-18-14,8-3 167,5-3-76,7-3-85,6-3-169,4-4-257,7-3-538,4-4-2795,-10-4 0,1-2 4100,-3-1 0,-2-1 0,25 0 0,-25-2 0</inkml:trace>
  <inkml:trace contextRef="#ctx0" brushRef="#br0" timeOffset="24378">7858 4207 23383,'-48'-29'181,"0"-1"0,3 4 0,6 9-75,6 22-44,-1 6-1,-2 3-33,0 4-11,1 4 11,4 2-33,2 3-4055,6 3 4044,4 2-29,4 1 1409,5 3-1448,4 1-34,3 0-456,6 0 361,4-1-90,7-2-95,3-3-128,6-3-68,3-4-610,6-3-757,4-4-1314,3-1 3275,11-2 0,-25-6 0,2-2 0</inkml:trace>
  <inkml:trace contextRef="#ctx0" brushRef="#br0" timeOffset="25110">8263 4337 18852,'-3'-3'3618,"0"1"-813,3 2-2563,-61-20-63,39 15-22,-20-1 0,1 5-107,24 9-22,-10 11-6,17-5-5,1 0-11,2 3-1,4 0-5,1 1-5,6-1 5,3 1 5,7-2-10,2-1 5,5-3-6,2-2 1,4-4-7,1-3 12,3-2-5,0-3-1,1-4 29,12-12-1,0-7 0,-3-2 1,-10 0 5,-15 8 0,-3-1 5,-4 0-3352,-4-9 3370,-2 7-18,-4-6 40,-8 2-45,-3 9-6,-6-3-10,-1 10 16,-2 4 5,-3 2-5,-2 2 11,-1 4 1,-1 2-1,0 2 0,1 4 34,-9 11-62,8-4 11,-4 8-10,12-3-7,3-1 6,1 3-11,4 0 6,-2 14-12,6-8 1,1 9 3098,9 0-3121,5-12 11,8 8-6,3-16 1,6-1 11,4-3-1628,4-2 1616,4-3-2760,3-2 2760,1-2 7,2-2-1,-1-2 0,18-4 0,-16-2 23,11-4-12,-20-2-1740,-2-4 1751,-2-1 742,-2-3-719,-3-9 0,0-5 16,6-19 768,-9 16 0,-2-1-778,-5-10 11,-8 16 16,-4 3-107,-1 2 208,-8-6-67,-1 9 163,-13-10-129,7 17 3005,-5-3-3011,7 9 62,0 0-118,4 4 969,0-1-974,4 5 159,1 0-210,1 1-17,1 7 17,0-2-16,2 9 5,2-3 0,2 4-6,4 1 1,0 3 5,4 0-6,2 4-838,3 0 838,3 2-16,3 0 0,2 2 27,2 1-33,0 1 0,0 2-17,-3-1-67,7 13 40,-11-13-12,1 8-17,-14-16-348,-5 8 230,-6-8-66,-4 5-107,-6-10-129,-3-3-168,-2-2-269,-2-2-386,-1-5-829,1-2-3978,1-2 6151,0-5 0,9 2 0,1-2 0</inkml:trace>
  <inkml:trace contextRef="#ctx0" brushRef="#br0" timeOffset="25449">9188 4200 26631,'-24'-26'67,"6"6"-39,20 32-11,7 3-6,1 3 6,6 0-11,-2-2-6,3 0 0,4 1 0,2 1-28,4 2-512,1 1 512,3 0-22,0 2 33,1 2-39,-2 0-79,8 12 40,-12-9-28,2 8 0,-16-13-142,-4-1 102,-4-2-201,-5 6-157,-10-4 179,-3 0-95,-10-7-139,1-7-1307,-15-2 444,9-4-713,-8-2-666,15-3-1970,4-3 4788,1-5 0,9 6 0,1-2 0</inkml:trace>
  <inkml:trace contextRef="#ctx0" brushRef="#br0" timeOffset="25617">9241 4382 14107,'-1'-6'6481,"-1"1"-1827,2 5-4587,-20-13 23,17 35-67,-14-14-12,24 36-22,1-9-377,2-1 354,1 0-33,0-1-34,-1-2-3370,0-2 3085,-1-1-415,-2-1-1101,0-2-4129,-1-2-2993,0-4 9024,0-4 0,-4-8 0,0-3 0</inkml:trace>
  <inkml:trace contextRef="#ctx0" brushRef="#br0" timeOffset="25843">9769 4273 21763,'0'-4'3182,"0"1"-1630,0 3-1541,0 67-22,0-36-442,0 11 1,1 0 384,3-11-66,0-2-104,3-2-137,1-2-1222,9 6-217,-4-10-2628,6 5 4442,-4-13 0,-7-6 0,-1-2 0</inkml:trace>
  <inkml:trace contextRef="#ctx0" brushRef="#br0" timeOffset="26028">9830 3871 23103,'-22'8'-1670,"7"4"410,22 11-1350,1 3 1547,2 3 0,-5-13 0,0-1 0</inkml:trace>
  <inkml:trace contextRef="#ctx0" brushRef="#br0" timeOffset="26818">10114 4231 26301,'10'35'117,"-2"-2"-117,-5 11-1024,0-12 1030,-1-9 0,0-2 5,1-1 307,-1-4-306,1-1 160,-1-4-161,0-3 28,-1-4 168,1-1 422,0-4-500,1-3-73,1-3 44,3-14-55,1 2 0,2-10 0,-1 6-6,0-2-426,1 1 409,1-1 0,1 2-16,1 1 5,0 2-3280,1 3 3263,0 2-16,1 3 5,-1 4-5,1 2-17,0 3-6,0 2 281,-1 3-314,0 3 3369,0 4-3408,-1 4-51,1 4 11,0 3-28,2 3-28,0 2-67,1 2-22,2 2-436,2 0 250,1 0-861,2-1 570,3-1-279,0-2-3374,2-3 2596,2-2-338,1-2-1622,2-2 1987,0-4 32,0-2 1223,0-6 835,-3-1 1277,20-16-601,-19 3 2050,13-13-1914,-24 4 2232,0-4-2283,-1-3-28,0-2 840,6-16-247,-2-1-907,-3 0-61,-7 8-62,-10 16 2298,-11-7-2623,-3 14-34,-12-5-27,-1 17-18,-4 0-27,-3 5-34,-2 2-56,2 4-6,0 3-16,3 1-242,3 2 236,2 2 189,4 0-217,2 0-5,3 0 5,3 0-11,3-1 5,2-1 0,3 0 224,2-3-223,1-1-7,3-2 12,2-1-28,4-3 34,2-2 0,2-2-1,2-4 29,2-2-12,2-4 6,0-3 11,1-2 12,-2-1-1,1 0 17,-1-1 17,-1 2 23,0 0 10,-3 3 23,-1 0-11,-3 3-17,-2 2-22,-3 1-34,-2 3-11,-1 1-34,-1 3 11,0 3 12,0 6-6,1 6-6,-1 7 12,0 6-12,0 6-470,-1 6 482,0 4-17,-1 4-12,0 5-1776,0 4 1768,0-27 0,1 0-6,0 3 1,0-1 0,1 2 0,1 0-12,1 1 0,0 0-8,1 1 0,2 0-583,0 0 0,1-1 549,0 2 1,0-1-26,1-1 0,0-1-25,-1-1 0,-1 0-23,0-2 1,-1-1-185,2 28-28,-4-5-34,-10-6-11,-6-5-40,-9-9-94,-9-5-185,-6-11-617,-5-7-1288,-6-8 2616,-9-12 0,26 5 0,0-5 0</inkml:trace>
  <inkml:trace contextRef="#ctx0" brushRef="#br0" timeOffset="27503">13156 4089 22527,'-44'-27'381,"-1"0"0,4 2 0,4 6 209,8 15-366,0 3-73,0 1-55,2 4 54,3 3-94,-5 11-39,9-2 17,-5 18-29,15-10 60,1 22-71,10-15-5,5 11 0,6-12 5,3 2-999,4-2 1005,4 1-11,3-2-3021,5 1 3016,4-1-156,4-1 144,5-2-687,2 0 693,0-3-12,0-2 18,-4-1 648,-5-1-644,-6-2 7,-4 4 16,-13-7 6,-2 3 5,-16-7 2923,-6-1-2934,-8-1 0,-7 0 17,-7-3-466,-7 0 455,-6-4 6,-3 0-23,-3-3 11,-1-3-2029,0-4 2018,2-2 0,17 2 0,1 0-565,-12-4 576,-6-5-11,25 8-325,0-5-649,13 3 100,1-2-347,17 5-504,7 1-924,6 1-2146,7 1-2066,0 0 6548,-1 2 1,-11 2-1,-5 1 1</inkml:trace>
  <inkml:trace contextRef="#ctx0" brushRef="#br0" timeOffset="27900">13556 4394 9190,'5'-3'6822,"-2"1"1540,-3 2-8217,5-30 135,-17 34-61,-3-14-152,-10 36-11,-3 16-56,17-15 6,-1 8-1,10-12-5,5-1 34,4-3-34,6-1 11,20 2-28,14-3 23,2-3 8,-5-8 0,-1-4 19,2-3-1356,-10 0 0,-3-3 1379,-5-5 141,3-9-74,-10 1 6,-1-7 5,-12 2-11,-3-1-5,-4-3 22,-5-1-39,-2-1-1,-7 1 1,-3 1-2424,-14-7 2396,4 10-6,-10-3 1514,8 13-1537,-1 3-130,1 4 108,1 2-2136,-8 3 2119,11 4 1657,-5 3-1718,14 3 6,1 3-34,2 2-39,1 4-17,2 1 89,3 3-241,3 2-72,2 1-107,5 2-162,3 0-201,5 0-347,5-1-458,3-3 1639,19 9 0,-22-19 0,12 6 0</inkml:trace>
  <inkml:trace contextRef="#ctx0" brushRef="#br0" timeOffset="28510">14092 4487 20261,'11'-47'931,"1"0"1,-1 1 0,-2 7-467,-5 17 785,0-1-953,-3 12 236,0 4-404,-1 3 119,0 2-209,0 2 452,0 10-485,0 1 5,0 10 0,0 0-11,0 2 6,1 5-1,2 0-10,4 16-1,1-11-5,2 10 0,-2-15 5,0-2-5,0-4 0,0-2-1,-1-3 24,-1-2-7,1-1 1,-4-8 22,1 1-6,-4-9-5,1-2-6,-1-3-5,0-4-1,0-4 12,0-3 0,0-4-6,0-2 17,-1-18-17,1 8-334,-1-13 334,2 16 28,3-10-11,-1 12-11,5-6 11,-1 15-12,1 2-10,1 2 5,1 3-22,1 1 11,1 4-11,2 2 11,2 4-17,0 0 6,1 2 11,0 3 324,0 2-330,1 5 6,-1 1-11,9 13 5,-6-3-16,12 20 16,-13-13-623,3 10 617,-7-11 1,3 11 6,-6-12 16,2 13-6,-9-22 12,-1 2-6,-4-12 12,0-2 10,0-2 7,0-1 4,-2-2 637,0-2-637,-2-2 7,0-4 78,-4-25-90,4 9 22,-1-33-33,4 25-5,3-12 5,2 15-6,4 1-5,2 4-6,2 1 0,1 3 1,1 3-12,0 3-12,16-3 12,-8 9-11,13-2 6,-13 9-18,3 1 1,0 3-6,1 3-6,-1 5-16,1 3-345,-2 4 322,-2 2-22,0 4-39,-1 2-57,0 1-546,-3 1 1,1 1-379,4 8-234,-4-8 0,-2 0-2410,2-1 3759,2 1 0,-10-13 0,1-3 0</inkml:trace>
  <inkml:trace contextRef="#ctx0" brushRef="#br0" timeOffset="29143">15351 4387 26525,'-4'-47'-6,"4"11"12,9 42-6,4 2 0,1-2 11,3 2-11,1-2 0,1-1 0,2-1 11,-1-2-11,0-1-5,-1-1 5,0-4-23,-3-1 23,0-4 6,-2-2-1,-1-2 1,-2-2 11,-3-3-6,-1-3-5,-2-2 5,-2 1 11,-1-2-213,-1 3 247,0 1 33,-4 2-10,0 3 16,-4 2 0,-1 3 129,-8 1-117,1 5 44,-13 1-84,8 6-22,-5 3 0,6 5-1,-9 11-27,7 0-563,-5 9 541,11-5 10,1 3 1,4 1 235,2 16-253,4-11-545,5 11 546,6-14 11,6-2-28,18 8 11,-2-11 33,14 4-55,-6-14-727,3-4 710,4-1-5,2-5-7,2-3-4,0-2-12,-2-6 5,-1-3-5,-3-6 17,-3-2 11,-3-6 28,-4-3-6,-4-5 12,-4-6 11,-3-4 11,-10 6 0,-2-2 17,4-22-374,-5 19 0,-2-1 374,0-17 22,-2-2 1,-2 1 4,-1-1 1,-3 2-585,-2 0 607,-4 2 17,-3 2 17,-3 5 106,-8-12-100,6 19-1,-6-4-11,10 21-16,2 7-12,2 4 320,2 5-359,2 3 638,1 2-661,1 0 1296,0 5-1295,0 4 781,0 7-787,-1 6 0,0 9 6,0 6-1,1 5 1,1 7-1508,1 3 1497,0 6-7,3-12 1,0 1 5,-1-10 1,2 2-57,3 26 1,2-1-776,-2-24 0,0-1 725,3 12 0,0-1-23,-1-15 1,0-1-59,1 0 0,1 1-524,4 10 0,1-1 129,-4-11 0,0-2-1493,3 8 0,-1-3-944,4 4-6806,-4-10 9644,-4-7 1,-4-11 0,-4-5 0</inkml:trace>
  <inkml:trace contextRef="#ctx0" brushRef="#br0" timeOffset="29864">15902 4223 19176,'-3'-6'3243,"0"2"-1075,3 4-2118,-1-64-798,7 42 728,-3-15 1,3 3 234,13 21-238,3 3-21,4-1-1369,1 1 1385,3 0-17,1 0-5,2-2 11,1 0-29,1 0-1061,-1-2 1084,0-1 40,-2-3-69,-3-1 96,-1-3 6,-6-1 0,-2-3 39,-6 0 40,-4 0 21,-3 1 18,-5 3 56,0 0 44,-5 3 51,0 2 1691,-5-5-1663,2 7-29,-1-2-16,4 6-39,0 3 1620,1 1-1688,1 2 58,0 2-153,0 1-33,1 1-45,-2 8 0,2 2 6,0 10-3415,0 3 3409,0 22 0,1-5-957,2 17 963,1-10-17,2 4 11,2 3-17,0 0 6,0 1 11,0-2-12,0-3 1,-2-4 11,0-5-11,-2-4-389,0-7 389,-2-4 11,-1-7-6,-1-4 12,0-5 2697,0-4-2681,2-3 1369,0-2-1379,1-3 704,4-4-716,0-6 5,4-4 1,2-4-6,2-4 0,3-2 0,1-2 11,1-1-863,1 2 857,0 2-129,-2 3 124,4-1 17,-9 8-23,3-1-5,-11 11 5,0 2-5,-3 3 829,0 2-818,2 3 125,-1 3-141,2 3 4,2 2 1,0 3-6,3 2-3386,0 1 3392,1 0-11,1 1 10,1-1 1,0-1 6,1-1-7,0-1 1,1-3 6,1-2-1,0-2 0,1-4 1,14-6 16,-12-3-17,10-8 6,-13 0-5,0-5 5,-1-1 5,1-5 1,-1-2 11,-1-2-12,0-2 3404,-2 1-3386,-2 0 27,1-5-5,-7 12 5,1-1-11,-5 14 6,-1 4-11,0 3-1,0 1-16,-3 3-17,-1 3 17,-3 3-45,-2 14 6,2-3-12,-1 9-16,3-4-102,2 12 35,3-7-29,4 9-55,4-12-79,5 0-135,3-1-178,2-1-231,2-2-464,0-4-8543,7 2 8643,-10-8 0,0-3 0,-13-7 0</inkml:trace>
  <inkml:trace contextRef="#ctx0" brushRef="#br0" timeOffset="30046">17239 3688 22094,'-24'20'-2548,"7"1"878,24 3-7099,1 1 945,-1-2 8113,1-3 0,-5-9 0,0-5 0</inkml:trace>
  <inkml:trace contextRef="#ctx0" brushRef="#br0" timeOffset="45214">17717 4130 18897,'-3'-43'379,"1"0"0,-1 3 0,2 9-121,3 19 2119,0 1-2365,-1 6 797,0 0-815,-1 6 452,0 3-418,1 5 1447,0 5-1453,1 5-11,0 3 1,0 4-1,-1 3-6,0 1-5,-1 2 6,-3 0 0,0 1-6,-4 1 5,-1-1-849,0-2 844,-2-1 17,0-4-6,1-2-20,1-5 43,1-3 10,2-5 63,2-5 106,1-2 33,1-3 1056,2-8-1196,1-3-17,2-9-27,4-3-12,1-5-5,2-4-6,3-1-1757,1-2 1746,3 0-22,0 1 0,2 3-12,1 2 0,1 3-5,0 3 0,1 4-11,0 3-23,12 0 6,-7 7-1,7 1-10,-11 9 5,0 3-16,0 4-79,8 14 28,-7-3-12,8 11-49,-10-6 846,2 2-998,1 2-113,0 0-827,17 14 402,-8-13-834,12 10 593,-11-17-100,0-2-1016,1-3 1201,-2-4 346,11-5 539,-13-3 229,5-7 168,-15-5 135,-3-6 122,-2-4 74,1-4 16,-1-3 7,0-2-1,0-4 6,-1 0 5,0-1-6,-3 1-570,-2 1 470,-2 2-62,-3 1-78,-4 3 991,-1 3-1092,-4 3 103,-2 2-221,-4 4-56,-2 4 23,-21 6-106,10 7 16,-16 7-17,5 15-11,8-3-22,-4 11 0,12-9 1377,3 2-1372,4-1 1,4 0-1,3-2-16,1-2 27,16 13 12,-7-19 34,13 8 16,-9-24 34,0-4 50,0-4 23,0-3 229,5-13 45,0-6-246,0 0-6,-3 0-11,-7 10-23,-1 1 6,-2 3-39,0 2-34,-1 3-39,-1 2-28,-1 4-11,0 1-12,1 5 7,0 4 27,4 23-22,-1 1-1,1 20-359,-3-4 348,-3-8 1,-2 2-795,0-8 1,-1-1 790,-1 14 1,-1 0-12,-2-12 1,0-2-1389,-1 3 0,0 1 1377,-2 1 0,1 0 0,-2 2 1,0 3-664,0-2 1,-1 3-1,1-1 582,-3 8 0,0-1-404,2-5 0,-1 1 0,1-3 244,-1 4 1,0-3-408,-1 0 1,0-1-47,-1-1 0,-1-1-175,1-4 0,-2 0 889,-3 3 0,0-4 0,-1 2 0,1-5 0</inkml:trace>
  <inkml:trace contextRef="#ctx0" brushRef="#br0" timeOffset="49867">20833 4160 12304,'2'-1'5080,"1"0"1747,-3 1-6507,23-49-5712,-17 35 5616,18-36 977,-23 47-931,-1 2 669,0 10-905,0 1 11,-2 11-12,-2 0-5,-1 5-5,-2 3 2877,-1 3-2844,-7 15-44,1-11 7,2-7 1,-1 0 2,-5 2 12,-6 7-6,5-14 17,1-4-6,-1-2 494,1-4-466,2-4 6,0-3 16,4-3 1,0-2 0,4-6-18,2-3 350,2-6-377,2-6 33,5-17-55,2 4-807,5-15 795,4 10-1562,-2 7 1,2 0 1562,9-18 18,3 0 1,3 0-1178,1 0 1155,-5 12 1,-1 2-376,0 4 378,-1 4 397,1 4-396,-2 5 10,8 1 2525,-7 7-2541,7 3-6,-10 5-1365,1 2 1360,0 3-1312,1 2 1317,-1 6-162,1 2 179,-1 5-23,-1 3-11,5 17 2404,-8-8-2393,-5 5 1,-2 2 5,-2 0 2155,-3 23-2149,-8-32-6,-4-2-2896,-2-3 2907,-1-3 0,-5 0-5,7-7 44,-3-2 45,8-8 344,1-3-344,1-1 3370,1-4-3420,0-4-17,1-5-6,3-5-5,1-6 0,4-2 5,1-3-5,3-1-3144,2-1 3155,2 0 0,3 2-984,1 0 979,2 2-150,1 1 127,2 4 5,-1 2 1,-1 3-1,0 4 1,-3 4 5,0 3 2635,-3 3-2652,-1 2 1389,-1 3-1400,-2 3 0,-1 4 6,-1 3 215,-1 3-249,-1 4 6,-2 4-17,-1 2-17,-2 4-111,-1 16 16,-2-8-537,0 11 403,-1-14-1099,8 24 740,-2-22-56,8 16-39,-4-30-5,2-3 43,-1-4 63,1-4 134,0-5 174,0-3 174,7-10 285,-3-1 95,5-9 101,-5-1 56,0 0-7,0-3 68,0-1-307,1-1 314,-2 0-12,1 0-11,-2 1-6,0 1-22,-1 0-6,-2 5-17,-2 0-16,-2 4-39,0 1-51,-4 4-56,0 2 455,-2 1-583,0 3 266,-1 0-317,0 1-17,2 0 11,1 2-11,2 1-50,2 2 27,2 1 12,0 0 0,2 0 11,0 0 0,1-2 11,1 0-11,0-3 56,7-1-50,-5-3-1,4-3 12,-7-4 5,-1-1 6,-1-4 17,-2-2-6,0-2 6,-1-2 67,0-11 6,-3-3-40,-1 1 23,-3 6 17,-4 11-12,-1 4 6,-3 1-11,-1 3-17,-1 3-17,0 2-22,-2 2-6,-2 1 0,-1 3-22,-2 4 5,-1 5-3397,-2 4 3386,1 3 29,0 4-93,0 2 59,1 4-51,2-1 28,3 3 1,2 0-18,3 1 28,4 1-399,1-2 310,5 1-45,3-2-50,6-2-68,3-1-147,3-3-15,4-1-118,2-4 3035,4-2-4233,15-1 660,-8-8-475,11-1 431,-14-10 27,0-2 113,-2-5 163,-1-4 212,0-3 252,0-2 235,0-3 130,-1-1 88,-2-3 91,-1-1 66,-2 0-2100,6-12 2408,-8 11 68,4-8-43,-12 16 99,-3 2 5,-3 2-50,-2 1 831,-3-2-714,-1 2 2834,-1 2-3371,-1 4 206,0 5-279,-1 3-45,1 0 510,0 2-375,0 0 101,-1-1-225,-1 0 34,-1-1-21,0-1-18,0-1-17,-1 1-22,1-1 0,0 1-6,0-1 0,0 2 45,-1-2-73,0 1 6,-1 2-34,2 0 12,-1 1-1,-1 1-5,-2 2 28,-1 3-6,-2 4 11,-3 2-5,-1 5 17,-2 0-34,-2 4-6,0 1-5,1 1-28,1 0 22,3 1 0,1 0-5,2 8-12,4-8 0,2 6-5,5-12 11,2-1-5,2-2-12,4-3 0,2-1 17,1-4 0,2-2 6,2-3 16,1-1-11,0-4-5,0-2 11,0-4-6,0-3-1263,-2-3 1286,0-2-530,-2-2 530,1-2-1,-3-3 6,1 0 12,0-2 5,-2 0-199,1 1 216,-1 1 0,-1 2 11,-1 4 39,-1 1-33,-2 3 1166,-1 4-1183,-2 2-28,-1 3-12,0 2 579,0 3-617,0 3 239,-1 4-240,0 5 1,-2 4-12,-1 3-3442,-2 16 3397,1-6-2290,1 10 2229,2-10-172,2 0 65,2-1-56,2-1-111,2-1-118,5-1-175,1-4-239,3-2-382,2-3-521,2-4-795,2-5-1814,1-3-3610,-2-3 8590,-3-3 0,-8 2 1,-3-2-1</inkml:trace>
  <inkml:trace contextRef="#ctx0" brushRef="#br0" timeOffset="50475">23042 4087 23811,'16'-33'146,"0"-1"0,9-17-67,-25 61 583,0 3-589,0 2 171,-1 3-194,-2 1-214,-1 2 192,-2 1-6,0 1 0,-1 1-5,-1 0-11,-1-1 342,-3 8-337,4-8-11,-1 3 11,4-12-5,1 0 28,1-6 78,2-1 273,4-9-340,3-3-12,2-5 1,5-3 11,1-4 11,2-3 0,1-2-293,1-3 299,0-1-1,0 0-5,1 0 12,-1 1-12,1 2-6,0 3-11,0 3-5,0 4-6,-1 2-17,-1 4 6,-1 2-17,-1 4 0,-1 0 5,-1 4-10,-1 2 5,-1 4 292,2 11-286,-5-2-6,2 9 5,-6 8-16,-1-6 11,-2 10-5,-1-12-1,0-1 12,0 0-12,0-3 0,0-1-3386,6 6 3387,0-9-823,6 2 828,0-11 11,2-4-17,1-3 12,2-3 5,2-5-11,1-3 17,3-6 2973,-1-3-2945,12-15-6,-9 5 580,8-13-518,-2-10-39,-8 10 10,4-15 24,-11 15 21,-1 2 1,-3 1 190,2-9-146,-4 13-5,-1-3-17,-4 16-6,-2 4-38,-1 3 6,-1 3-102,1 3 0,-2 2 661,0 2-661,0 2 0,-1 9 0,0 1 0,-1 11 0,-2 13 0,2-2 0,0 12-3392,1-7 3392,4 2 0,3 3-244,6 2 244,5 2 0,6 1-9,-3-12 0,1-1-97,14 18-1028,-12-18 0,0-1 949,7 11-44,-3-3-1120,-6-4 968,-8-3 898,-6-6-1368,-12-4-2093,-9-4-1386,-14-5-5197,-4-4 9512,-1-3 1,15-4-1,6-1 1</inkml:trace>
  <inkml:trace contextRef="#ctx0" brushRef="#br0" timeOffset="53098">25842 4049 19854,'1'-55'963,"-1"1"1,0 4-1,1 5-268,1-3 119,0 15 1,-2 1-422,-1-5-96,-1-11-1,-5 33-223,2 7-56,0 7 45,-1 34-40,3-5-708,-2 26 697,1-12 11,0 5 1,-1 3-3162,-1 6 3156,0 1-17,-1 3-888,0-1 871,-1 0 11,3-21 1,1 1 5,-4 16 11,4-21 1,-1-2-7,0 5-56,-3 1 84,3-16 458,-3-2-452,4-17 2875,-1-9-2886,2-8 1401,1-8-1395,0-7-3249,1-6 3240,1 4 0,0-1-3,3-23-589,-1 17 0,1-1 584,4-21-9,-2 28 1,0 0 2,0 0 0,1-1-390,1 1 1,0 1 428,8-31 9,-4 23 0,1 1 14,4-17-37,-5 23 1,0 0 30,2-4 0,0 5-22,-1 4-6,0 6-22,0 4-6,1 5 0,2 3 2425,12 5-2425,-4 6-22,9 6 1239,-6 7-1239,2 7-6,1 6 1403,1 5-1414,-8-5 0,-1 2-22,11 18-470,-12-16 1,-1 2 385,4 15-1523,-3 3 1393,-3 2-195,-8-17 0,-1 1-286,1 20 207,-4-23 0,-1 0-905,-3 9-8388,-8 6 9330,3-19 0,-4-3 0,5-21 0</inkml:trace>
  <inkml:trace contextRef="#ctx0" brushRef="#br0" timeOffset="53281">25848 4046 20699,'-3'-4'2644,"0"1"-1081,3 3-1563,66-53-129,-9 37-1101,-8-13 1,1 3 1111,-14 22 0,-2 5-302,19-2-652,0 1-570,-2 0-2586,-2 1 4228,2 2 0,-25 0 0,-1-1 0</inkml:trace>
  <inkml:trace contextRef="#ctx0" brushRef="#br0" timeOffset="53587">27094 3780 24005,'-46'-24'54,"0"-1"0,4 3 0,5 10 2,9 26-28,-2 5 997,1 4-1003,-1 3-5,1 4-6,2 2-11,4 3-1061,2 1 1061,7 2-22,3-1 309,6 0-349,3-2-44,8-1-34,4-2-17,11-3-33,5-3-40,8-3-33,4-4-2130,4-2 1883,5-5-218,0-2-878,3-4-231,0-3-1412,0-3 3249,5-2 0,-25 1 0,-3-1 0</inkml:trace>
  <inkml:trace contextRef="#ctx0" brushRef="#br0" timeOffset="53836">27657 3800 22235,'-43'-21'171,"-1"0"1,4 2 0,7 7 402,15 17-434,-1 4 870,0 2-938,0 3-27,0 3-28,1 3 5,0 3 503,2 2-525,1 5 0,1 0 133,2 3-155,2-1-17,4 2-17,2-2 642,4-1-737,6 0-2651,5-1 2471,9-2-134,4-2-1261,25 4 309,-8-11-835,18 2-2111,-13-13-4280,-5-3 8643,-7-3 0,-16-1 0,-8-1 0</inkml:trace>
  <inkml:trace contextRef="#ctx0" brushRef="#br0" timeOffset="55730">27996 4023 19311,'-5'0'2598,"1"0"259,4 0-2784,-22 21 5,20-13 6,-13 17-6,27-20 1,4 0-12,2-3 39,12 0-55,-6-4-6,9-2-6,-9-4-5,0-2-6,0-3-17,-1-1 40,8-11-35,-10 4-373,3-10 379,-10 6-165,-4-2 165,-1 0-3175,-2-11 3203,-4 11 1,-1-6 16,-3 17 6,-3 1 258,-3 4-258,-2 2 149,-10 3-166,3 3 3403,-8 0-3403,6 6 45,-12 8-67,8 1 5,-8 7 11,4 9-16,7-4-683,-5 11 677,10-8 0,2 2-364,2 2 313,2 12 12,4-8-477,3 7 510,6-13-27,5-2-1,4-2-5,6-2 11,18 3-11,14-6 8,-17-10 0,1-2-404,24 0 418,-6-11-11,-18-4-2537,-2-7 2549,-1-2-7,-3-4-9,-3-2 21,-2-4-100,-2-2 95,-3-3 4,-1-4-4,2-21 4,-5 10-78,1-14 95,-7 19 1,-2 2 22,-3 2 6,-2 3 2620,-1 4-2598,-2 3-6,-2 2 6,-1 3 489,-2 3-405,-6-1 96,2 6-225,0 2 1250,3 8-1267,3 3 163,1 2-174,0 2-11,-1 4 22,2 11-16,0-1-1,6 18-5,2-12 6,7 11-755,1-8 744,5 2 10,3 2-5,3 2 0,3 1 6,3 2-34,1-1 0,0 1-67,9 11 61,-13-11 6,2 6-17,-18-16 0,-5-2 1,-4-3-1,-7-2-3163,-4-1 3158,-8-2-51,-4-2-279,-4-2 161,-2-1-117,0-3-168,0-3-349,0-2-424,4-3-1109,2-3-3346,3-6 5732,3-4 0,6 5 0,2 0 0</inkml:trace>
  <inkml:trace contextRef="#ctx0" brushRef="#br0" timeOffset="56076">29180 3599 25466,'21'-11'376,"-3"6"-253,-10 26-11,5 6-67,2 1-6,5 2-11,-1-7-6,3 1 1,2 1-7,2 0-1838,2 1 1834,1 2-1,1-1-493,-1 0 482,1 0 0,-2 0-34,-2-2 17,-3-1 1,-4-2-12,-7-2 22,-5-2-22,-5-1 1733,-8-2-1750,-7-1 22,-9-2-33,-6 0 13,-6-3-47,-3 0-1162,-3-3 1034,0-2-96,0-2-134,2-2-230,2-4-404,4-4-269,4-5-614,6-4-1032,4-4 2997,4-5 0,7 12 0,2-1 0</inkml:trace>
  <inkml:trace contextRef="#ctx0" brushRef="#br0" timeOffset="56260">29219 3714 25842,'11'-23'397,"-2"9"-302,-4 36-16,-1 2-18,-1 5-27,0 2-6,-2 4-17,-1 1-22,0 2-814,0 1 741,0 0-61,0-1-572,3 13-34,3-15-476,5 9 444,27-3 0,-23-23 0,16 7 1</inkml:trace>
  <inkml:trace contextRef="#ctx0" brushRef="#br0" timeOffset="56460">29886 3819 19283,'3'-7'3954,"0"1"-3036,-3 6 1821,0 0-2671,-1-36-46,-3 38-11,-1-25-11,-3 48-11,0 1-23,3 1-16,1 1-73,2 1-73,2 0-107,4 1-167,2-2-1485,10 8-219,0-11-2732,6 5 4906,0-14 0,-11-8 0,0-2 0</inkml:trace>
  <inkml:trace contextRef="#ctx0" brushRef="#br0" timeOffset="56635">30018 3378 21343,'-9'6'-9101,"3"-1"9101,31 40 0,-15-26 0,-1-2 0</inkml:trace>
  <inkml:trace contextRef="#ctx0" brushRef="#br0" timeOffset="57009">30349 3668 26222,'-11'27'96,"3"12"-85,8-8-6,0 8 1,1-11 0,0 0-1,0-1-16,2-1 17,-2-2 10,1 6 1,-1-14 45,0 2-1,-1-15 7,0-4-7,0-4-27,1-3 5,1-6 45,6-16-56,0 4-6,6-12-3352,7-4 3358,-3 10 11,7-9-48,-7 15 37,1 3-6,0 2-5,-1 4-11,7 1-12,-6 7-27,4 2 16,-8 5-17,0 5 3360,0 2-3595,15 20 101,-10-5-1480,11 16 1362,-16-11-78,1 2-146,-1 2-179,2-1-685,1 0 36,1-1-494,3-1-784,2-1-1142,2-3 3758,6 0 0,-15-12 0,0-1 0</inkml:trace>
  <inkml:trace contextRef="#ctx0" brushRef="#br0" timeOffset="57497">31211 3921 18018,'27'-40'1216,"0"0"1,1 0 0,4-7 0,-6 6-752,-9 6 306,-15 23-502,-5 3-90,-4 4-45,-6 2 463,-6 2-457,-17 10-95,6 1-2879,-12 9 2851,13 0 6,2 2-246,3 2 207,4 2 174,2 1-180,6 1-6,3-1-6,4-1 1,2-2-7,4-1 1,3-2-6,3-3 29,3-3 3079,3-3-3074,0-4 912,3-4-878,-1-1 38,1-4 63,3-10-29,-6-2 22,2-9 35,-9 0 21,-3-3 18,-1-3 21,-4-3 24,-2-2 184,-2-14-96,2 0-184,0 2-717,4 2 577,0 22 0,0 0 0,0 12 0,1 4 0,-1 3 0,0 3 0,0 5 0,1 6 0,0 7 0,3 7 0,2 8-2718,3 8 2718,2 7 0,1 9-276,-1-11 1,1 4 275,3 10 0,1 2-671,-6-20 0,1 0 1,0 1 670,1 2 0,0 0 0,0-2 0,2 9 0,1-1-508,1 0 0,0 4 508,-1-4 0,1 4 0,-1-2 0,3 7 0,-1 1 0,-3-9 0,0 3 0,-2-4 118,-2 3 0,-2-2-230,-1-2 0,-3 1-42,-1-5 0,-4 1-244,-10 9 1,-5-3 212,2-16 0,-3-2 51,-9 5 0,-5-5-198,-23-4 298,11-21 1,-2-4 33,10-5 0,1-2 240,-11-4 0,1-4-235,14-3 1,3-4 2,2-3 1,1-2 205,2-3 0,1-3-209,3-3 1,3-3 413,2-1 0,4-4-431,4-2 1,3-5 0,3 3-20,2-9 0,4-1-126,0 5 0,3-2 0,2 3-34,9-6 1,3 3-163,4-2 0,3 1-428,2 0 0,3 2-2107,1 1 0,3 1 2888,-9 13 0,1 0 0,-3 4 0,-4 3 0,-1 2 0,-1 2 0,1 0 0</inkml:trace>
  <inkml:trace contextRef="#ctx0" brushRef="#br0" timeOffset="59593">4970 6420 18870,'-11'-48'903,"1"1"0,-1-1 0,-1-3 0,1 4-688,2 7 1,2 6 149,-1 4-63,1 4 1026,1 6-1098,2 4 320,0 5-338,2 4 28,1 5-218,4 13 615,3 5-620,5 12 11,1 2 0,3 5-523,0 6 507,0 3-1002,0 4 990,-1 0 39,-1 2-27,1 0-7,-3 1-1566,-1 0 1561,-3-1-6,-4-15 0,-2 0-27,-2 17 16,-1-19 0,-2-2-719,-5 9 714,-4-5 33,-2-5 186,0-4-164,1-7 23,0-5 28,3-6 6,1-4-6,1-3-11,2-6 742,-1-5-754,0-5-16,0-5 1398,1-5-1426,1-4 984,3-3-984,1-1 0,1-1 11,4 1 11,8-11-33,0 14-452,8-6 457,-3 15-366,2 3 367,2 2 10,2 4-50,14-2 28,-7 7-6,11 0 40,-13 6-45,1 4-12,-1 3-5,0 5-28,10 11 23,-9-1-18,8 7-10,-13-5 10,-1-1-16,-3 0 11,-4 1-22,-6-2 22,-4 2 0,-9-1 115,-5 1-216,-23 8-72,-13-3 106,-4-2-2489,-1-9 2494,14-11-10,4-4 353,4-3-622,5-5-192,5-4 21,4-6-675,4-4-2955,6-5 1364,2-3-1800,7-3 4634,7-4 0,-5 16 0,3 1 0</inkml:trace>
  <inkml:trace contextRef="#ctx0" brushRef="#br0" timeOffset="59960">5523 6350 11631,'3'0'5557,"0"0"-1323,-3 0-3141,40 65-3685,-27-40 2790,10 14 1,-2-1 154,-13-18 837,-1 0-961,1-3-2374,0 0 2341,0-3-6,0-2-16,2-2 1124,0-3-1113,0-2 0,0-1 6,-1-3-23,2-1-34,2-4 3359,1-3-3359,9-14-72,-4 2 5,5-10 0,-8 4-11,-3-2 0,-2-4-17,-2-1 34,-1-17-257,-4 12 285,-1-10 212,-4 9-117,-3 12 0,-4-3-22,-2 14-40,-3 4-16,-3 3-34,0 5-6,-3 1-16,0 4-1,-10 11-61,7 1-503,-7 10 503,11 0 11,1 3 1,-3 21-24,7-8-952,-1 15 925,9-12-28,3-1-40,3 2-55,5-3-85,5 0-77,6-1-113,7-4-151,5-2-269,7-4-331,4-4-587,6-5 1775,-7-9 0,-1-3 0,-3 0 0,17 1 0</inkml:trace>
  <inkml:trace contextRef="#ctx0" brushRef="#br0" timeOffset="60625">6565 6331 21870,'2'-45'1312,"0"0"1,-1 4 0,-2 7-719,-4 14-135,-4 4 297,-7 5-622,3 13-100,-2 5-6,5 15 0,4 5-11,1 7-17,0 4 8,3-7 0,2 1-2,2 20-1,4-5 1,1 1-1367,7 13 1353,-3-20 0,1 0-1,-3-8 1,1-1-12,0 2 1,1 1-919,0 2 1,0 0 886,0 0 1,2 1-37,-1 1 1,1 0-1198,1 0 1,-1 1 1129,-1-2 0,0 1-42,0-2 0,-2 2-883,-1 13 0,-2 0 712,-4-13 0,-1 0-95,-4 10 0,-4-2-37,-2-15 1,-5-3-205,-13 9 0,-5-4 557,8-10 0,-2-2 255,-10 3 0,0-4-323,-13-9 590,4-11-17,5-14 1526,-3-27-1459,16-1-459,12 11 1,3-2 396,4-19-40,6-4-143,8-3-7,4-1 1485,8-1-1623,-8 30 1,0 0-85,3 0 0,0 0 59,1 0 0,1 0 0,1 0 1,1 1-12,0 1 0,2 0-20,7-9 0,4-2-50,9-7 0,1 0 25,-6 9 0,-1 0 617,5-3 0,-1 5-690,3 3 6,-3 4 28,-1 4 864,-3 3-819,-2 3 22,-6 3 11,-3 2 236,0 1-180,-11 4 820,-1 3-775,-10 3 1493,-2 4-1509,-4 2-1,-3 5 46,-5 3-12,-1 4 0,-4 2-11,2 1-45,-1 2-11,3-1-12,2 0 802,3 6-807,4-6 0,2 5-17,8-9 0,2 0-11,6-1 6,2-2 10,6-2-10,1-1 0,18-2 5,-8-3 28,25-4 0,-25-4 6,8-4-341,-9-12 374,-11 2 29,3-8-199,-13 4 209,-4-2 1,-3-2 56,-10-14-79,-1 9-282,-7-9 316,-1 14 409,-1 3-404,-1 2-5,-1 4 212,0 2-101,-10 2-150,9 6-34,-7 0-50,12 5 16,2 1-22,2 0 295,3 2-384,-1 3-102,2 7 12,2 2-347,3 12 134,5-6-107,3 9-301,4-6-489,4 1-1198,1-1-6928,1-2 9415,-1-4 0,-8-8 0,-2-5 0</inkml:trace>
  <inkml:trace contextRef="#ctx0" brushRef="#br0" timeOffset="60970">7480 6506 26209,'9'-32'8,"0"0"1,13-16 19,3 61-40,4 3 731,0 4-741,1 0-46,-3 3 1,-1 0 11,9 8-575,-10-6 0,-1 1 547,-2 2-16,-3 1-12,-4 0 16,-5-3 486,-3-1-424,-4-4 23,-3-4 377,-3-5-338,-4-4 0,-3-5 28,-3-3 1173,0-6-1178,-2-5 16,1-6 6,0-5-229,2-5 256,1-2 1,3-4-17,2 0 118,6-27-174,4 23-659,6-20 636,2 33-16,4 0 0,2 4-90,10-3-169,-4 7 124,7-1-72,-8 10-129,-1 2-152,0 3-245,-1 1-388,0 3-4783,5 5-3259,-8 0 9174,0 4 0,-12-7 0,-3-2 0</inkml:trace>
  <inkml:trace contextRef="#ctx0" brushRef="#br0" timeOffset="61333">8192 6424 24116,'0'-3'1860,"0"1"-566,0 2-1283,48 2-2057,-27 2 2057,38 1 392,-39 1-403,0-1 388,6-1-405,-7-1 23,14-6 10,-18-2-4,7-5 1066,-15-2-1067,0-2 200,-3-1-206,-2-12-3369,-2 6 3409,-4-7 17,-1 9 44,-3 1 6,-1 2 17,-1 2 173,-6 0-167,5 6-23,-6 1 169,-20 22-281,13-1 3105,-19 17-3105,21-6 0,0 4 0,2 2 0,4 1 0,2 1 0,6 14 0,7-11 0,8 11 0,10-16-1229,9-1 513,9-1-824,10-4-6229,6-2 7769,-17-12 0,-2-1 0,3 1 0,0-2 0</inkml:trace>
  <inkml:trace contextRef="#ctx0" brushRef="#br0" timeOffset="62376">10580 6773 16522,'8'-41'434,"-1"-1"0,0 0 0,3-15 1,-3 5 281,-2-3-27,-5 7 612,-5 7-769,-6 5-1980,-6 7 1812,-6 5-112,-4 5-771,-3 6 653,-1 5 200,-2 4-250,-3 5 0,-1 6-5,-4 6 10,-1 7-44,-1 5-12,15-4 1,-1 3-15,4 5 1,0 0-17,1 1 0,2 0-38,4 1 1,4 0 17,0 14 40,5 1-23,4-1-11,3-2-6,7-4-6,2-4 1814,15 4-1863,7-10 60,3-4 2755,-1-14-2732,-10-11-6,1-7 12,9-27 0,0-10-6,0-2 270,0-4 0,-2-4-265,-16 14 1,-3 2-206,-2 7 0,-1 0 194,3-12 1,-1 0 11,-3 11 0,-1 0-14,1-1 0,0 0 2,0-1 1,0 0 2,0 0 1,0 1 5,0 2 0,0 0 19,2-7 1,-1 2-507,2-13 546,0-4-219,-6 23 230,-3 14 135,0 2-186,0 12 1379,-1 0-1362,-2 7 575,1 3-609,-6 24-32,1 0 16,-4 19-2065,2-4 2065,0 6-11,1 3-1562,2 3 1545,3 1-751,1 1 695,6 0-28,4 0-78,6 0-101,4-1 97,-6-29 1,0-2-350,14 27-179,6-3-152,2-7-118,-8-19 1,1-3-118,13 7 62,12 0 106,-20-22 280,-3-6 359,-5-7-85,-3-5 583,-5-7 163,-3-6 139,-4-1 1723,-1-5-1599,-4-1-28,-1-3 1646,-2-1-1126,-1-13-532,0 12 1147,-2-8-1169,0 18-27,-2 2 1055,-3 1-1235,2 8-118,-1 2-56,2 7-83,2 3-35,0 1-61,1 3 17,2 2-11,2 3-6,3 3 0,2 0-6,3 1 17,2 0-28,4 0-16,1-3-1,2 0-33,12-1 56,-6-4-17,10 0 5,-11-4 18,-1-3 5,8-9 0,-10-1 11,4-8-200,-14 3 211,-1-2 12,-4-2-12,-2-1 6,-3-1 6,-1 0 72,-5-10-50,1 10 17,-4-6 212,-9 4-173,5 11-5,-8-3-12,8 14-22,0 1-12,-3 3-21,1 1-3193,-3 3 3187,-2 4-146,-2 4 145,0 4-5,-1 3-5,2 3-12,-1 2-6,4 4-27,-4 15-12,9-8-94,-1 26-719,13-24 735,4 9-51,8-14-456,5-3 277,7 1-179,3-5-307,5-1-551,5-4-1113,4-4 2457,8-1 1,-22-9-1,-2 0 1</inkml:trace>
  <inkml:trace contextRef="#ctx0" brushRef="#br0" timeOffset="64180">11935 6324 26038,'-45'2'110,"0"-1"0,4 0 0,6 5-43,10 22-1288,5-4 1204,-1 9-5,10-7 307,2 13-375,5-10-38,2 8-29,6-12-308,10 9-3311,10-1 3182,3 0-117,5-6-185,-6-11-163,4-4-83,2-2 212,2-3 16,1-3 337,1-1 303,-2-2 218,-3-2 543,8-7 3338,-14 1-3018,5-6 168,-16 4 1014,-1-5-1127,-5 3 282,0-2-500,-6 3-89,0 0-90,0-1-79,0 0-44,1-1 207,3-9-348,-1 4-38,4-8-34,0 7-34,1-4-28,3 0-5,1-3-6,2-2-448,2-2 459,8-21-50,-5 8-6,-7 12 0,-1-1-1068,4-17 1069,0-5-7,-2-1 1,-2-3-2896,-3 1 2901,-3 2-290,-4 2 291,-5 4 16,-3 3 16,-4 6 29,-3 4 11,-2 5 107,-4-1-102,4 12 253,-1 0-286,8 13 705,2 3-738,2 1 3212,1 2-3219,-2 8 510,1 1-504,-4 11 6,0 5 0,-6 28-22,1-4-872,1 0 1,-1 3 865,5-18 0,1 0-9,-2 12 1,0 2-26,3 3 1,2-3 2,1-11 0,1 2-111,4 9 0,3 6 1,1-6 9,0-11 1,2-2-35,7 20 1,3-3-272,13-6-470,6-6-82,-8-17 0,3-1-282,19 7-870,-17-13 1,0-2 247,14-4-185,0-4-375,-3-8 90,-1-7 565,-2-6 656,-3-7 1478,-4-4 196,-3-5 786,-6-2 1214,-8-2 0,-1-1-740,3-9-941,-6 9 1,-1 2 660,-5 1-190,-2 4-159,-3 4 416,-6-3-1013,-4 10 339,-4-2-3,-17 7-723,8 6-45,-11 0 3415,4 9-3498,8 3-7,-8 4 29,10 3-50,-1 2-1,0 3-11,0 3-16,0 3 16,-8 23-39,12-15 11,-2 15 11,13-22-22,6-2 0,3-1 6,5-3-17,4-2 0,2-2 5,11-3 23,-5-5 22,6-2 28,-8-7-5,15-16-57,-14 2-308,10-13 348,-18 8-542,-2 0 536,-2-3 45,1-9-11,-4 8 89,0-11-61,-5 19 17,-1-1 106,-2 10 205,-1 6-345,0 0 539,-1 3-573,-1 1-10,-1 3-7,-2 4-27,-1 5-3370,-3 3 3403,0 5-5,0 2-174,0 4 179,2 0-11,2 1 11,4 25-28,5-19-254,5 16 265,5-26-5,14 8 5,-2-10-5,10 3 0,-8-12-6,1-4 12,-2-3 5,-2-4 5,-2-2 3192,-3-4-3203,0-2 12,-2-4 239,-3-2-234,-2-4 6,-2-2 11,-3-3-17,-2-2-6,-2-2 7,-1-3-7,0-15 6,-1 10-5,1-10 33,1 8-22,0 11 373,3-10-368,-1 20-9,1-3-13,1 7 0,-2 3 0,4 0 0,-1 3 0,5 2 0,-1 1 0,5 4 0,-4 3 0,2 4 0,8 12 0,-5-2 0,7 11-29,-8-7 1,1 3-28,-2 0 11,1 1-6,2-1-105,10 11 27,-4-11-703,9 7 619,-8-13-67,0-3-487,15 1 274,-8-8-50,10 1-17,-11-10 44,1-2-214,0-3 254,12-11 386,-13 1 62,8-9 11,-16 5 51,-1-1 22,-2-2 17,0-2 201,6-11-95,-8 7 57,5-10 55,-12 14 471,-1-7-359,-6 9-16,-1-3-51,-7 10-39,-2 3-40,-4 2 599,-2 1-526,-9 3 113,3 2-364,-7 1-12,5 4-17,0 1-10,0 5-1,0 2-17,1 3-5,0 1 0,1 4-538,0 1 521,1 3 6,2 1 5,0 2 11,2 10-16,5-8-17,9 23-1,6-26 1,8 10 0,9-18 5,-5-7 1,6-2 16,-6-6-11,-1-6 6,2-1-1,0-7 6,0-2-5,0-3 526,-3-3-532,6-12 11,-8 4 0,2-10 17,-5-4 0,-5 11-234,2-9 250,-6 17 12,-2 3 23,0 6-6,-2 2 17,0 4-90,0 5 0,0 1 241,0 2-241,0 5 0,0 2 0,2 6 0,1 1 0,3 2 0,3 2 0,2 2 0,4-1 0,3 1 0,4 0 0,4-2 0,5 0-885,5-3 885,3-1 0,3-1 0,2-3 0,0-2 0,0-4 0,-2-1-6,-1-8 12,-5-3-6,-4-7 0,-5-7-286,-5-6 269,-4-6 0,-4-6-1156,-4-5 1179,-4-5 5,-2-6-5,-3-5 2,0 13 1,-1-1-9,0 11 0,-1 1 0,1-13 0,-2 2 0,-2-13 0,-3 6 0,-2 8-318,-2 8 318,-1 6 0,0 7 0,0 5 717,1 5-717,-1 3 250,4 7-250,-2 3 1276,5 9-1276,-2 5 413,-1 7-413,-1 6-460,0 8 460,1 6-1875,1 8 1875,3 7 0,2 6-257,3-26 1,0 0 256,2 2 0,0-1 0,2 1 0,1 2-430,7 15 1,2 0 429,-2-12 0,0 0-601,6 11 0,0-1 522,-3-16 1,0-1-15,1-1 1,-1 0 443,1-1 1,0-1-495,0-2 0,0 0-767,13 22 568,-2-8-38,-4-10-80,-3-7 137,-5-9-383,-3-8 1431,-4-5-2080,-4-8-434,-3-4-2367,-1-8-5675,-3-2 9707,0 0 0,0 9 0,0 4 1</inkml:trace>
  <inkml:trace contextRef="#ctx0" brushRef="#br0" timeOffset="64536">14749 6388 19059,'-4'0'3159,"0"0"638,4 0-3802,38-7-7,-11 5 1,34-6-1224,-18 10 1185,1-1-12,1 3-800,0-2 806,-3-1 23,-1 0-6,-5-2 22,-3-3-6,-4-2 50,-4-4 40,11-21-17,-15 10 29,9-15 38,-20 15 29,-2 1 44,-3 0 23,-3 2 554,-1 0-499,-1 2-16,-1 0 23,0 3-23,-1 1 897,-1 2-947,1 3 479,0 2-564,2 2-44,-2 2-28,2 0-45,-1 4-11,0 3 11,-1 5 0,0 5-6,2 5-11,-1 4 6,1 4-84,5 34 28,0-21-174,0-7 0,2-2 84,4 6-50,2 0-558,2-6 1,2 1-396,3 6-284,-3-10 0,-1-3-5843,-2-6 7287,-3-4 0,-5-9 0,-2-2 0</inkml:trace>
  <inkml:trace contextRef="#ctx0" brushRef="#br0" timeOffset="64726">15477 5865 17770,'-20'35'-975,"0"-1"1,2-2-1,7-1-1103,20 4-2246,3 1-2800,1-3 7124,-1-7 0,-5-11 0,-3-8 0</inkml:trace>
  <inkml:trace contextRef="#ctx0" brushRef="#br0" timeOffset="65126">15957 6259 24512,'11'-48'745,"1"-1"0,1 6 0,-9 10-560,-23 19 78,1 10-168,-4 2-33,-1 5-6,-2 3-39,0 5 16,1 5-10,0 5 5,2 4 5,-3 16-1193,8-8 1160,-1 10 5,10-11-49,4-1 44,3 1 5,3-1-10,3-1-1,5-1-11,4-1 12,2-2 10,4-1-2899,22 7 2917,-15-15-469,15 1 485,-22-16 568,8-13-595,-8 0 16,13-22 33,-12-9 197,-1-2-222,-11 1 1,-3 0-15,-1-5 449,-3 10 1,0 2-455,-2-2 552,-6-9-530,1 14 1,-6-5 27,-6 15-45,3 10-5,-11 0-34,4 13-22,1 3-28,3 8-51,6 4 2308,2 3-2694,0 15 140,5-5 36,0 9-1028,11 0 393,-2-9-303,8 8-3495,6-2 4761,2-7 0,-4-3 0,-5-12 0</inkml:trace>
  <inkml:trace contextRef="#ctx0" brushRef="#br0" timeOffset="65476">16442 6332 27600,'1'-47'22,"-5"23"-5,-4 44-6,-4 13-5,3-6 0,0 2-6,1 1-4241,-3 13 4241,4-10-5,-2 7 842,5-14-832,-1 5-10,3-11-1,0 2 29,2-14 33,0-3 3431,0-2-3286,3-6-139,1-3-28,4-5 38,9-14-38,-1 3-589,7-10 617,-2 6-3205,0-1 3205,3-1 13,-2 6 1,1-1 9,16-11-85,-11 11 0,0 2 0,6 0 0,1 7 0,-18 10 401,5 1-401,-9 5 3392,-1 2-3392,1 5 0,-1 4-46,7 14-318,1 10 56,-1 2-2026,-1 5 1662,-8-11-1345,0 1-55,-2 1-7759,0-4 9757,-2-3 0,-3-14 0,-1-5 0</inkml:trace>
  <inkml:trace contextRef="#ctx0" brushRef="#br0" timeOffset="65643">17404 6840 26838,'-2'-4'1496,"1"1"-1159,1 3-422,14-41-666,-9 32-1125,10-30 1876,-12 43 0,-1-2 0,-1 1 0</inkml:trace>
  <inkml:trace contextRef="#ctx0" brushRef="#br0" timeOffset="68897">12005 6348 21691,'-33'-26'885,"5"5"-638,23 18-29,0 1-5,0-1-17,-1 2-28,1-1-11,0 1-12,1 0-22,1 1 247,-3-1-247,2 1-22,-2-2-6,2 2-11,0 0-5,-1 0 10,0 0-5,-1 0 11,0 0-22,-1 0-22,0 0 5,0 0-23,0 0 69,-6 0-52,2 2-16,-4 0 16,5 1-5,1 0-12,0 0 7,3 0-12,-1 0-6,2 1 17,-1 0-28,1 1 12,0 0-1,1-1 6,0 0 28,-1 3-17,0-1 1,-1 2 4,1-1-4,1-1 4,-2 1 1,1 0 0,0 0-11,1 1-12,0-1-5,0 2-12,1-1 1,0 1 16,1-1-5,0 1 22,2 3-16,-1 4-6,1 3-6,0-2 17,0-2-11,1-4 11,0 0 0,2 0-12,-1 0 7,0 0-6,2 0 61,1 7-50,-1-7 6,3 5-23,-3-7-6,0-2 23,1 0-28,0 0 17,-1 0 0,1-1-34,0 0 34,0-1 0,-1 0-6,0-1 6,0 0 28,2 2-12,0-1-16,1 1-17,-1-3 45,-1-1-28,0 0-1,1-1-4,1 1-1,0 0 6,2 0-1,0-1 7,1 0-23,6 1 22,0-1-5,1 0-6,-2 0 0,-7 0 1,1 0-12,-4 0 0,0 0 5,-2-1 18,-2 1-12,1-1-6,0 0 1,0 0 5,0 0-11,0 0-22,2 0 22,0 0 5,2 1 1,-1 0 5,0-1 0,2 0 6,3 0 0,-2 0-11,3 0 5,-3 0 22,2 0-21,-1-1-1,0 0 6,-4 0 5,-1 1 6,-2-1-6,0 1 208,0-1-224,-6 3 38,1-1 12,-5 2-11,0-1 28,-3 1-45,-2-1 0,-2 2-6,-1-1 6,-1 1-5,-1-1-18,2 1-10,-1-1 16,2 1-11,0 0 11,-1 1 0,1 0-27,-1 0 21,0 0 6,1 1 1,0-1-24,1-1 24,2 0-7,2-2 18,3-1 38,1 0-16,2-1 5,0 0-5,0 0 6,0-2-7,-1-2 1,0-2-6,0-3-5,0-1 0,-1-2-12,2 0 6,0-1-11,0 0 1,2 0-18,0 1 0,1 0 0,0 2 0,1-2-63,0 3-66,0-1-145,2 3-269,1 0-561,4-2 1104,14-4 0,-13 7 0,9-3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B9B5E-5C71-558C-2CDC-DA18616E6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8C65B-C905-EB53-5405-AD6F42533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0868-FF7B-CAF1-A83C-9E5A028D5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EEC04-B415-E001-78D6-217759EC6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57098-4A21-83D6-4A43-DF90C701D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86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EF10-AD79-B223-2874-29F8492A4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FE4DC-248B-DA04-F0BA-9916B1BE8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492A9-A444-47D3-EFE8-3CDD5FEB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B7022-CE74-87D1-AF54-DE7E26FC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6D1B7-5D07-A263-C28E-42132245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65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91F056-6A15-0394-B94F-051355A83D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BD230-1CAD-DFC9-C4BE-88167B9AF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950C5-3D3B-6CC9-9FEF-D3FDC0C39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C114F-7961-F91B-C01B-29F9ADA22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21799-F65B-FBEB-8065-BF408DF92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564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10B89-65CC-FCB3-A95F-6FCD9689B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FE416-9B62-BFD9-EEF7-30724EA1E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2A71A-ACF8-3C6E-4D0E-0FE04FF2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1C3CB-30F9-1D0A-E02E-376E17F5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41BB4-C900-D34D-FD89-64E42600B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2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D8E02-4C12-D228-8B5B-00DF9125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3E304-6389-BD8D-CD43-52B959ECC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CA39-061C-DEB8-3F18-9C43787C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A94-80F1-37A6-CC7A-FBD4805B8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0E04F-E0FA-CB66-4AD4-B7BC6287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04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67E36-BE4D-B37B-6499-6E5259CCD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ADD1C-99CE-2F00-7B09-E8EFE2C6F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D3CE0-AA0B-8AE5-B340-B35762476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B29D5-2BBD-5512-F44B-EDE8B7E77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2963A-438D-EE52-B779-BE05FAC9F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45B6A-47A1-FB66-5DB6-92173F18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5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96D1E-FA10-DCB7-CFF9-45E56586B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D9832-AC73-A46B-8F02-70DD274CF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74A53-0D22-2FFE-66DC-745E80A8D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1DA05A-F5B7-13DD-2F3A-4148A3597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DC2B7B-C1E2-51F4-3106-E482A3684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418C00-5C12-61D9-ED9F-99FD57735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06CE03-145B-1E0C-1E84-C35C15A8F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0EDCEF-D3C0-F4D5-4E56-644EF4681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53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4B409-C867-F311-B2C8-36958606F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936AA-4C31-C970-FFDF-B4F0F5DC9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A4D51-B181-C7F0-50EF-AB64EC4A0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1FA1B5-C18F-0A42-885C-442C4CE1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81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2FBB35-A3DE-6141-FD6D-8A77AB342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6640D8-B90C-E990-D4D2-0EC902312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94F49-7F9E-9E92-36BA-CBEA70F9A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1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FE9F-9002-091E-F052-773CCC1D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BDEBC-B1A8-D077-7423-F740BC895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901B0-382D-25F1-4C8B-A653DB1B4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E8BB3-9D74-1C11-62BA-5075A299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09662-4479-C3A2-5638-C50173B8C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611A0-F72E-2C04-3B38-B24CA6EC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8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75D6-5D73-C403-84EC-76A807CAE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AD2B59-8A85-190F-44B7-B251EF178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3E430-D0C8-020B-8F69-8FE875D23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350B5-1BBB-823D-5E93-38373C5C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92BFB-9C27-8CD4-FFCE-750076137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83616-98BF-A1B2-B978-CE85ED042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05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1A9969-7F32-CEEE-D950-6D8961FDF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72F9F-85FB-5D0C-407F-7B24FF467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15811-A8C2-CBDF-69E2-F43D49159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E1F748-2DC7-5045-A0D2-7F5E6719DA2F}" type="datetimeFigureOut">
              <a:rPr lang="en-US" smtClean="0"/>
              <a:t>9/12/25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6B2BA-4DFE-8900-0EBE-60063C820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C9EB3-3205-CA2A-A0FF-1D61E4DE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47ADDF-C012-5F4A-8EA8-DA0E784F7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41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1968EDC-5545-9B8B-4EF5-41BECE1A86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42BCF6C-08FB-740D-193A-9442ED62E867}"/>
                  </a:ext>
                </a:extLst>
              </p14:cNvPr>
              <p14:cNvContentPartPr/>
              <p14:nvPr/>
            </p14:nvContentPartPr>
            <p14:xfrm>
              <a:off x="667800" y="3057120"/>
              <a:ext cx="3846240" cy="17280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42BCF6C-08FB-740D-193A-9442ED62E86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8440" y="3047760"/>
                <a:ext cx="3864960" cy="174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0845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662D3D-E6D6-3E9C-35AF-EC0CD7972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E50A454-5022-4416-468A-16D14D7E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52E111-DD1B-7C76-2793-21FDCDE599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466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F0AAD0-FAD6-0343-19B7-1762A3F74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F2F792-0E4B-F1FD-66E1-FF43113A5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CCF933-B2B7-9EBD-2387-334AEEC5E9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49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023BE8-9160-17CD-D78F-71B27560F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D85141-9CC1-4C02-28F0-EA39EF7C9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C907A9-ED68-0DE8-830F-03EC7D91CF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20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065522-3A1F-0D43-B1DA-3DF245300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6EFAD5-817B-CF5B-7CB8-FFF26C194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45C9D4-9D74-4168-6706-A3ED64CA42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17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D6E224-C1EA-4804-32A4-1C8E7E243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E71B3B-9DA3-56C5-18A6-9FCDABA8A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B0A640-F486-040A-61DF-DEB7E7B52E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7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2DD56A-F5C4-2E7B-3E72-1D76B65E8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A721D7-75F4-C2A2-FDEE-EAF671B47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F5A7BD-BBE6-94FB-8BA8-8E75486DDB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36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6BE0D3-A32E-6BC9-CF87-D7321653B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4DB008-0230-1675-5832-11A9F459E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A095A7-0D8F-1FE1-9BB1-F298886598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35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D6BEEF-8762-FFFD-BAA7-18CA46DCC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753D3A4-741C-E291-3FA8-E9CA191CC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2C017D-78BA-5808-C6DE-0CC11279A4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525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CA6E15-E114-9077-9480-B5CF6AA6E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EB5141A-0D43-9E19-2A26-9F12F3BEE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390A24-F21F-E1AA-78C9-102AD1A8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77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0A0BC-55E9-9008-48CD-365737E08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C300C1-1958-1BAA-9956-262EA13D4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4E5CA9-93C1-2638-167C-077309B9EE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4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839317-69A8-E152-5815-3FF608BB98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71D748-95E2-D83C-D43D-CF8C38187000}"/>
                  </a:ext>
                </a:extLst>
              </p14:cNvPr>
              <p14:cNvContentPartPr/>
              <p14:nvPr/>
            </p14:nvContentPartPr>
            <p14:xfrm>
              <a:off x="428040" y="357480"/>
              <a:ext cx="9717840" cy="6438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71D748-95E2-D83C-D43D-CF8C3818700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680" y="348120"/>
                <a:ext cx="9736560" cy="645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5325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309E50-4A30-7E74-2B02-0D32295F1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26676D-60C9-68C7-C93D-077177B45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14FE1E-9528-C126-8717-93D901D6C3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8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D0B169-C90F-B564-53C3-4B6774087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C73CC8-92A5-850D-7A72-754ADFC5E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81F2D8-2556-4789-E2B4-6E98588AE0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E5FB87A-2083-5BCC-F2A1-6071EB198DB9}"/>
                  </a:ext>
                </a:extLst>
              </p14:cNvPr>
              <p14:cNvContentPartPr/>
              <p14:nvPr/>
            </p14:nvContentPartPr>
            <p14:xfrm>
              <a:off x="864720" y="266040"/>
              <a:ext cx="9000000" cy="1689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E5FB87A-2083-5BCC-F2A1-6071EB198DB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5360" y="256680"/>
                <a:ext cx="9018720" cy="170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9434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ACE249-1B75-FA7B-20F4-565669B3F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D67420-1411-2824-9C0E-1AEF9F6B6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3E3621-14CF-B5FF-8C17-CCF930213A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715A579-235D-2D44-BC66-29E1092C0560}"/>
                  </a:ext>
                </a:extLst>
              </p14:cNvPr>
              <p14:cNvContentPartPr/>
              <p14:nvPr/>
            </p14:nvContentPartPr>
            <p14:xfrm>
              <a:off x="1440360" y="322200"/>
              <a:ext cx="9681840" cy="2295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715A579-235D-2D44-BC66-29E1092C05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31000" y="312840"/>
                <a:ext cx="9700560" cy="231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48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387E24-A367-B291-4AEB-239A1C8F3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EE0B3D-3C8F-F0ED-2A86-5C1599F05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39BB0-F6D4-8FCB-30C4-54FA71C2D0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7F395E5-E40D-9D01-C236-BA1AD00A8245}"/>
                  </a:ext>
                </a:extLst>
              </p14:cNvPr>
              <p14:cNvContentPartPr/>
              <p14:nvPr/>
            </p14:nvContentPartPr>
            <p14:xfrm>
              <a:off x="989640" y="89280"/>
              <a:ext cx="9281160" cy="6466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7F395E5-E40D-9D01-C236-BA1AD00A824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0280" y="79920"/>
                <a:ext cx="9299880" cy="648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6399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02DB61-83C9-924D-50EC-28DE0B7B1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A4C39D1-1D31-8499-AD8B-7CA0339DA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1113B5-72B6-DAE4-E922-DB5AEF25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0D929BE-85E4-C2A2-2E91-59C252085E87}"/>
                  </a:ext>
                </a:extLst>
              </p14:cNvPr>
              <p14:cNvContentPartPr/>
              <p14:nvPr/>
            </p14:nvContentPartPr>
            <p14:xfrm>
              <a:off x="2004120" y="165960"/>
              <a:ext cx="8722440" cy="4771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0D929BE-85E4-C2A2-2E91-59C252085E8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4760" y="156600"/>
                <a:ext cx="8741160" cy="479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5104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00F8FF-BCAF-C338-146F-965EDA781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C70B9E-5DDF-38A3-2026-D648FC0D6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1AED3F-0BCD-0643-3FC6-21BACAE60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8C43C1D-2360-7CE5-E62F-EA14DB6E58EA}"/>
                  </a:ext>
                </a:extLst>
              </p14:cNvPr>
              <p14:cNvContentPartPr/>
              <p14:nvPr/>
            </p14:nvContentPartPr>
            <p14:xfrm>
              <a:off x="656640" y="386280"/>
              <a:ext cx="9750240" cy="4498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8C43C1D-2360-7CE5-E62F-EA14DB6E58E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7280" y="376920"/>
                <a:ext cx="9768960" cy="45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5071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84F0D7-C89B-14BD-39E1-0DF9A1CC4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78B5E01-012D-2A44-7F96-18D482DE3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2301DB-5D53-B072-5DE7-1B3611BFB1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091E731-112D-5C76-F462-0A306C3F5821}"/>
                  </a:ext>
                </a:extLst>
              </p14:cNvPr>
              <p14:cNvContentPartPr/>
              <p14:nvPr/>
            </p14:nvContentPartPr>
            <p14:xfrm>
              <a:off x="1163160" y="383040"/>
              <a:ext cx="10208520" cy="2393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091E731-112D-5C76-F462-0A306C3F582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53800" y="373680"/>
                <a:ext cx="10227240" cy="241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707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314292-6BBB-C25D-3CD6-B0720DE31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9F0B401-0CFC-A2ED-F943-89C35C104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5ECED1-429D-F908-93AB-5EE184D86C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777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2025-09-12T13:17:54Z</dcterms:created>
  <dcterms:modified xsi:type="dcterms:W3CDTF">2025-09-13T04:43:55Z</dcterms:modified>
</cp:coreProperties>
</file>

<file path=docProps/thumbnail.jpeg>
</file>